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Baskerville Old Face" panose="02020602080505020303" pitchFamily="18" charset="0"/>
      <p:regular r:id="rId13"/>
    </p:embeddedFont>
    <p:embeddedFont>
      <p:font typeface="Bell MT" panose="02020503060305020303" pitchFamily="18" charset="0"/>
      <p:regular r:id="rId14"/>
      <p:bold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B7F49A-67F0-4FF2-A1A9-520E1C893F5C}">
          <p14:sldIdLst>
            <p14:sldId id="256"/>
            <p14:sldId id="258"/>
            <p14:sldId id="259"/>
            <p14:sldId id="260"/>
            <p14:sldId id="261"/>
            <p14:sldId id="262"/>
          </p14:sldIdLst>
        </p14:section>
        <p14:section name="Untitled Section" id="{BCD66FA0-188F-4539-94D8-19B7AF873C71}">
          <p14:sldIdLst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09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270 475 4915,'40'-2'499,"-1"-1"-1,1-2 1,-1-2-1,65-20 1,150-67-1617,-187 68 1217,182-76-385,76-30 302,-311 128 180,-1 0 0,1 1-1,0 1 1,-1 0 0,1 1-1,0 1 1,15 1 0,30-2 713,336-9 2432,-394 10-3315,1 0 1,0 0-1,0 0 1,0 0-1,-1 0 0,1 1 1,0-1-1,0 0 0,-1 1 1,1-1-1,0 1 0,-1 0 1,1 0-1,0-1 0,-1 1 1,1 0-1,-1 0 0,1 1 1,-1-1-1,0 0 0,0 0 1,1 1-1,1 2 0,-3-2 10,1-1 1,-1 1-1,0 0 0,0 0 0,1 0 0,-1-1 0,0 1 0,-1 0 0,1 0 0,0 0 0,0-1 0,-1 1 0,1 0 0,-1-1 0,0 1 1,1 0-1,-1-1 0,0 1 0,0-1 0,0 1 0,0-1 0,0 1 0,0-1 0,-2 2 0,-4 4 125,-1 0 1,1-1-1,-1 0 0,-1 0 0,1 0 0,-1-1 1,0-1-1,0 1 0,0-1 0,-18 4 1,-1 0 309,-1-2 1,-42 4-1,-168-8 2605,65-3-734,5 10-1483,-183 1-856,333-12-3,-1-1 0,-34-9 0,35 7 0,-1 1 0,-32-3 0,27 6 0,0 2 0,0 1 0,0 1 0,1 1 0,-39 11 0,56-12 0,9-1 0,17 1 0,30-1 0,289-18-455,-1-19-3417,-51 0 793,297-31 2071,-566 64 1114,0 1 0,0 0 1,0 2-1,0-1 0,0 2 1,-1 0-1,1 1 0,23 8 1,160 40 1036,-153-40-972,-26-8-85,-17-2-55,0-1 1,1 0-1,-1 1 0,0 0 1,0 0-1,1 1 1,-1-1-1,0 1 0,0 0 1,0 0-1,-1 0 1,1 0-1,0 1 0,-1-1 1,1 1-1,3 5 1,-6-8-26,-1 0 0,0 0 1,0 1-1,1-1 0,-1 0 1,0 1-1,0-1 0,0 0 1,0 1-1,1-1 0,-1 0 1,0 1-1,0-1 0,0 1 1,0-1-1,0 0 0,0 1 1,0-1-1,0 0 0,0 1 1,0-1-1,0 1 0,0-1 1,0 0-1,-1 1 0,1-1 1,0 0-1,0 1 0,0-1 1,0 0-1,-1 1 0,1-1 1,0 0-1,0 1 0,-1-1 1,1 0-1,0 0 0,-1 1 1,-18 4 213,-25-5 214,-9-11-785,0-2 0,-57-21 0,-50-13-372,-145-16-394,209 48 1475,-114-3 0,-218 26 1794,89 2-1350,233-1 29,44-2-555,-22 4 688,-118 30 0,124-22-601,-144 15 0,185-34-278,35-1-85,5 1-2,20-1 3,67 3-1,114 19 0,45 2 0,767-17 0,-584-8 0,-409 3 0,36 6 0,21 2 0,66-11 0,85 4 0,-229-2 0,1 1 0,-1-1 0,1 1 0,-1-1 0,1 1 0,-1 0 0,1 0 0,-1 0 0,0 0 0,0 0 0,0 1 0,1-1 0,2 3 0,-5-3 0,0-1 0,0 0 0,0 0 0,1 0 0,-1 1 0,0-1 0,0 0 0,0 1 0,0-1 0,1 0 0,-1 0 0,0 1 0,0-1 0,0 0 0,0 1 0,0-1 0,0 0 0,0 0 0,0 1 0,0-1 0,0 0 0,0 1 0,0-1 0,0 0 0,0 1 0,0-1 0,0 0 0,0 1 0,-1-1 0,1 0 0,0 0 0,0 1 0,0-1 0,0 0 0,-1 1 0,0 0 0,-1 0 0,1-1 0,-1 1 0,1 0 0,-1-1 0,1 1 0,-1-1 0,1 1 0,-1-1 0,1 0 0,-1 1 0,-1-1 0,-49 3 0,1-2 0,-1-3 0,-58-9 0,-96-2 0,60 23 0,-238 47 0,178-21 0,147-26 0,-26 4 0,-114 4 0,152-16 0,-1 3 0,-61 14 0,-92 32 0,131-32 0,-69 20 0,-191 44 0,319-81 0,7-1 0,-1 1 0,1-1 0,-1-1 0,0 1 0,1-1 0,-1 1 0,0-1 0,1-1 0,-1 1 0,0-1 0,-7-1 0,38 1 0,73 11 78,196-7 1,99-34-2471,-23-14-1317,186-16 2237,-299 60 2836,-121 3-643,-73-4-529,-35 0-74,-1 2 1,1 0 0,39 7-1,-46 0 53,-22-3-17,-13-1-17,-165-2 713,114-3-332,0 2 0,-70 11-1,-202 55 1134,-72 9-1502,343-67-149,6-1 0,-79 18 0,66-3 0,41-12 0,-1-1 0,0-1 0,-1-2 0,-37 3 0,53-12 0,16 3 0,1 0 0,0 0 0,0-1 0,-1 1 0,1 0 0,0 0 0,0 0 0,0-1 0,-1 1 0,1 0 0,0 0 0,0-1 0,0 1 0,0 0 0,0-1 0,-1 1 0,1 0 0,0 0 0,0-1 0,0 1 0,0 0 0,0-1 0,0 1 0,0 0 0,0 0 0,0-1 0,0 1 0,0 0 0,0-1 0,0 1 0,1-2 0,0 1 0,0 0 0,0 0 0,0 0 0,0 0 0,0 0 0,0 0 0,0 0 0,0 0 0,0 0 0,0 0 0,1 0 0,-1 1 0,0-1 0,1 0 0,-1 1 0,0-1 0,3 1 0,143-30 18,19-4-1948,235-72-4198,207-34 1779,-590 136 4350,16-3 117,38-4 0,-62 11-10,1-1 0,0 2 0,-1-1 0,1 1 0,-1 1 0,1 0 0,18 6 0,-7-1 91,0-1 0,0-1 0,1-1-1,0-1 1,0-1 0,0-1 0,-1-2-1,31-3 1,-51 4-198,0 0 0,0-1 0,0 1 0,-1-1 0,1 0 0,0 0 0,0 1 0,-1-1 0,1 0 0,-1 0 0,1-1 0,-1 1 0,1 0 0,-1 0 0,0-1 0,1 1 1,-1-1-1,0 1 0,0-1 0,0 0 0,0 1 0,-1-1 0,1 0 0,0 0 0,-1 1 0,1-1 0,-1 0 0,1 0 0,-1 0 0,0-3 0,1-8-135,0-1-1,-1 1 1,-3-20 0,2 10-32,0-7 122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21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4915,'0'0'0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24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2063 0 4915,'-89'5'935,"0"4"-1,-139 31 1,170-28-660,-126 29 199,-156 25 699,-286 31 2338,349-49-2826,251-43-621,-48 6 95,68-10-123,0-1-1,0 0 0,-1 0 0,1-1 1,0 0-1,0 0 0,0 0 0,-12-5 1,18 6-33,0 0 1,0 0-1,0 0 1,-1 0 0,1 0-1,0 0 1,0 0-1,0 0 1,0 0-1,-1 0 1,1 0 0,0 0-1,0 0 1,0 0-1,0-1 1,-1 1-1,1 0 1,0 0 0,0 0-1,0 0 1,0 0-1,0-1 1,0 1-1,-1 0 1,1 0 0,0 0-1,0-1 1,0 1-1,0 0 1,0 0-1,0 0 1,0 0 0,0-1-1,0 1 1,0 0-1,0 0 1,0 0-1,0-1 1,0 1-1,0 0 1,0 0 0,0 0-1,0-1 1,0 1-1,0 0 1,0 0-1,0 0 1,1-1 0,-1 1-1,0 0 1,0 0-1,0 0 1,0 0-1,0 0 1,0-1 0,1 1-1,-1 0 1,0 0-1,0 0 1,0 0-1,0 0 1,1 0 0,-1 0-1,0-1 1,16-5 139,-15 5-121,23-7 162,39-15 262,1 3 0,79-15 0,171-31 903,-261 55-1041,0 2-1,1 2 1,71 0 0,-71 7-248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39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6279 1957 4915,'-78'-207'0,"28"65"0,34 91 0,-36-80 0,-87-115 0,129 229 0,-18-39 136,22 43-68,0 1-1,0-1 1,-1 1-1,-1 0 0,-13-15 1,-26-21 495,31 33-461,0-1 1,1-1-1,0-1 1,1 0-1,-19-34 0,-1-10-177,-46-60 0,43 68 23,-50-95 0,84 142 48,1 0 1,-1 0 0,1 0 0,0 0-1,1-1 1,0 1 0,0 0-1,1-1 1,0-12 0,0 18 15,0 0 0,0 0 1,1 0-1,-1 0 0,0 0 1,1 1-1,0-1 0,-1 0 0,1 0 1,0 1-1,0-1 0,0 0 1,0 1-1,0-1 0,0 1 1,1-1-1,-1 1 0,0-1 1,1 1-1,-1 0 0,1 0 1,-1 0-1,1 0 0,0 0 1,-1 0-1,1 0 0,0 1 1,0-1-1,0 0 0,-1 1 1,1 0-1,0-1 0,0 1 0,0 0 1,0 0-1,0 0 0,0 0 1,0 0-1,0 1 0,0-1 1,2 1-1,4 1 58,1 1 0,-1 0-1,0 0 1,0 1 0,0 0 0,-1 0 0,12 9-1,48 41 420,-63-51-458,35 34 615,53 67 0,-19-21 58,-24-19-272,-41-50-296,1-2-1,1 1 1,0-1-1,1 0 0,17 14 1,20 17 289,-34-29-230,1-1-1,16 12 1,-19-16-94,-1 0 0,-1 1 0,1 0-1,-2 1 1,0 0 0,0 0 0,-1 1 0,0 0 0,-1 0 0,0 1 0,-1 0-1,-1 0 1,0 1 0,0-1 0,-2 1 0,1 0 0,-2 0 0,0 0 0,-1 1-1,0-1 1,-3 25 0,2-36-78,0 0-1,0 0 1,-1-1-1,0 1 1,1 0-1,-1 0 1,0-1 0,-1 1-1,1 0 1,0-1-1,-1 1 1,1-1-1,-1 0 1,0 1-1,0-1 1,0 0-1,0 0 1,0 0-1,0 0 1,-3 1-1,0 0 22,0-1 0,0 0 0,0 0 0,0 0 0,0-1 0,0 1 0,-1-1 0,1 0 0,0-1 0,-7 0 0,-8 0 140,0-2-1,-1 0 0,1-1 1,-32-10-1,20 5-31,0-2-1,1-1 1,0-1 0,0-1-1,-50-32 1,47 22-88,18 13-18,0-1 0,-20-18 1,31 24-71,0 0 0,0-1 0,1 1 0,0-1 0,0 0 0,0 0 0,1-1 0,0 1 0,0-1 1,-2-8-1,1-4-88,1 0-1,0-1 1,1 0 0,2-32 0,-3-36-446,-7 23 31,-3 1 0,-39-114-1,-64-115-329,99 262 748,-8-23-114,23 51 206,1 0 0,0-1 0,0 1 0,1 0 1,-1 0-1,1 0 0,-1 0 0,1-1 0,0 1 0,0 0 0,1 0 0,-1 0 0,1-1 0,0-2 0,0 4 27,0 0 1,1 0-1,-1 0 0,1 0 1,-1 1-1,1-1 0,-1 0 1,1 1-1,0 0 0,0-1 1,0 1-1,0 0 0,0 0 1,0 0-1,0 0 0,0 0 1,0 0-1,1 0 0,-1 1 1,0 0-1,4-1 0,54-2 189,-50 3-163,-1 1 11,1 0 1,-1 1-1,1 0 1,-1 1 0,0-1-1,0 2 1,0-1-1,-1 1 1,1 1 0,-1 0-1,11 8 1,10 8 207,40 41-1,178 214 924,-217-239-1039,-12-13 44,-1 1-1,15 30 0,-15-25 106,25 34-1,42 58 294,-8-9-157,-60-90-296,0 0 0,-2 1 0,-1 1 1,12 31-1,13 15 213,-33-64-194,-8-12-65,-11-17-234,-97-65-354,105 81 518,0 1 1,-1-1-1,0 1 0,1 1 1,-2-1-1,1 1 0,0 1 1,-1-1-1,0 1 0,0 0 1,-14-2-1,0 2 32,0 1 0,0 1 0,-27 2 0,-1 2 99,-88 16-1,103-14-70,1-2 0,-47 0-1,-16 0 69,77-1-95,-1 2-1,1 0 0,0 2 1,0 0-1,1 1 1,0 1-1,0 0 0,-29 19 1,34-17-4,0-1 0,-1-1 0,0 0 0,0-1 0,-1 0 1,0-2-1,-19 5 0,-299 87 522,92-22-212,207-66-267,-525 153 898,34-23-281,51-28-665,49-9-39,-3-36 4,83-63-1,183-7 0,99 2 0,0-2 0,-83-18 0,138 20-21,0 0-1,0 0 1,0-1 0,1 0 0,-1-1 0,1 0-1,0 0 1,0 0 0,0-1 0,1-1 0,-1 1-1,1-1 1,0 0 0,1-1 0,0 0 0,-10-13-1,-4-6-190,-29-52 0,44 68 125,0-1 1,1-1-1,0 1 1,0-1-1,1 1 1,1-1-1,0 0 1,0-15-1,1-4-152,1 0 0,1 1 0,2-1 1,1 1-1,2 0 0,14-45 0,-9 42-34,3 1-1,0 0 1,3 1-1,28-43 1,92-104-961,-102 136 968,-23 28 265,0 0-1,1 1 1,0 1 0,1 0-1,0 1 1,1 0 0,0 1 0,1 1-1,0 0 1,0 2 0,1-1-1,0 2 1,0 0 0,1 2-1,-1-1 1,1 2 0,0 1-1,0 0 1,34 1 0,-12 2 151,1-2 1,-1-2 0,55-10-1,-83 10-117,44-10 167,-1 2-1,106-6 1,-117 16-117,157 4 319,-198-2-391,0-1 0,0 1-1,0 0 1,1 0 0,-1 0 0,0 0-1,0 1 1,0-1 0,-1 1 0,1 0-1,0 0 1,3 2 0,-6-3-7,1-1 0,-1 1 0,1-1 0,-1 1 0,1-1 0,-1 1 0,0 0 0,1-1 0,-1 1 0,0-1 1,0 1-1,1 0 0,-1-1 0,0 1 0,0 0 0,0-1 0,0 1 0,0 0 0,0-1 0,0 1 0,0 0 0,0-1 1,0 1-1,0 1 0,-1-1 3,0 0 0,0 0 0,0 1 0,0-1 0,0 0 1,0 0-1,0 0 0,0 0 0,-1 0 0,1 0 0,0 0 0,-1-1 0,1 1 1,0 0-1,-1-1 0,-1 1 0,-36 12 170,-1-2 0,-1-1-1,-45 3 1,-10 4 61,-139 40 234,75-17-190,-455 97 1455,1-36-1126,483-90-611,-152-9 0,146-3 0,127 1 2,0 0 0,0-1 0,0-1-1,0 0 1,0 0 0,-14-6 0,20 7-11,0 0 1,1-1-1,-1 0 1,0 0-1,1 0 1,0-1-1,-1 1 0,1-1 1,0 1-1,0-1 1,0 0-1,1-1 0,-1 1 1,1 0-1,-1-1 1,1 1-1,0-1 1,-2-5-1,4 7 8,0 0 0,-1 1 0,1-1 0,0 0 0,0 1 0,0-1 0,1 1 0,-1-1 0,0 0 0,1 1 0,-1-1 0,1 1 0,-1-1 1,1 1-1,0-1 0,-1 1 0,1-1 0,0 1 0,0 0 0,0-1 0,0 1 0,0 0 0,0 0 0,1 0 0,-1 0 0,0 0 0,3-2 0,5-2 3,0-1 1,1 1-1,11-4 1,-16 7-4,31-12 4,1 1 1,1 2-1,66-11 1,-32 13 2,80 0 0,-105 7-2,0 2 0,0 2 0,0 2 0,77 18 0,-18 6 4,-52-13-7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44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1639 4915,'54'-115'0,"65"-200"0,-102 263 0,54-189 0,-63 203 0,-1 1 0,-2-1 0,-2 0 0,-3-61 0,-3 61 0,2 0 0,1 0 0,2 0 0,2 0 0,12-57 0,5 13-3,-12 39 9,2 1 1,2 0 0,2 1-1,26-53 1,-40 91 14,1 1 1,-1-1-1,1 1 1,-1 0-1,1-1 0,0 1 1,-1 0-1,1 0 1,0 0-1,1 1 0,-1-1 1,0 0-1,0 1 0,1-1 1,-1 1-1,1 0 1,-1 0-1,6-2 0,-6 3 4,1 0-1,-1 1 1,1-1-1,-1 0 1,0 1-1,1-1 1,-1 1-1,0 0 1,0 0 0,1 0-1,-1 0 1,0 0-1,0 0 1,0 1-1,0-1 1,0 1-1,0-1 1,-1 1-1,1 0 1,0 0-1,1 2 1,4 5 73,-1 1 0,1 0 0,-2 0 1,1 1-1,-1 0 0,-1 0 0,0 0 1,0 0-1,-2 1 0,1-1 0,1 20 1,-1 14 370,-5 78 1,0-61-65,2-36-270,-3 68 626,5-1 0,17 121-1,-11-170-349,2 0-1,22 60 0,146 356 2736,-110-273-2145,-58-162-694,1 0 1,1 0 0,30 44-1,-42-68-307,0-1 0,0 0 0,0 0-1,0 1 1,0-1 0,1 0 0,-1 0 0,0 0 0,0 1-1,0-1 1,1 0 0,-1 0 0,0 0 0,0 0-1,1 1 1,-1-1 0,0 0 0,0 0 0,1 0-1,-1 0 1,0 0 0,0 0 0,1 0 0,-1 0 0,0 0-1,1 0 1,-1 0 0,0 0 0,0 0 0,1 0-1,-1 0 1,0 0 0,1 0 0,-1 0 0,0 0 0,0 0-1,1 0 1,-1 0 0,0-1 0,0 1 0,1 0-1,-1 0 1,0 0 0,0 0 0,0-1 0,1 1 0,-1 0-1,0 0 1,0 0 0,0-1 0,0 1 0,1 0-1,-1 0 1,0-1 0,0 1 0,0 0 0,0-1 0,0 1-1,0 0 1,0 0 0,0-1 0,0 1 0,0 0-1,0-1 1,0 1 0,0 0 0,0 0 0,0-1-1,3-24-192,-3 24 198,1-20-123,-2 0 0,-1 0 0,0 1 0,-1-1 0,-1 1 0,-1-1 0,-1 1 0,-13-28 0,-10-14-333,-46-72-1,15 28-104,-122-213-1124,157 281 1609,13 22 66,2 0 0,0-1 0,-9-20 0,15 29-2,1 1-1,-1 0 1,0 0-1,-1 1 1,0-1-1,0 1 1,0 0-1,-12-10 1,-4-1 212,-32-18 0,-12-11-46,51 35-76,0 0 0,-1 1 1,-22-12-1,32 19-59,0 0 0,-1 1 0,1 0 0,0 0 0,-1 1 0,1-1 0,-1 1 0,1 1 0,-1-1 0,0 1 0,1 0 0,-1 0 0,0 0 0,-9 2 0,1 4-2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23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1181 1369 4915,'-10'1'177,"0"0"0,0 1 0,0 0 0,-18 6 0,-27 6 200,-9-11-3,43-2-197,-1 0-1,1 1 1,-26 7 0,42-8-124,0 0 1,0 0 0,0 0-1,0 0 1,0-1-1,-6 0 1,10 0-43,1 0 0,-1 0 0,0 0 0,1 0 0,-1 0 0,0-1 0,1 1 0,-1 0 0,1 0 0,-1-1 0,1 1 0,-1 0 0,1-1 0,-1 1 0,1-1 0,-1 1 0,1-1 0,-1 1 0,1-1 0,-1 1 0,0-2 0,1 1-7,0 0-1,0 0 1,0-1 0,-1 1-1,1 0 1,0 0 0,0 0-1,1-1 1,-1 1 0,0 0-1,0 0 1,1-1 0,-1 1-1,1 0 1,-1 0 0,1-1 0,6-11-25,0 2 1,0-1-1,1 1 0,0 0 1,1 1-1,0-1 1,1 2-1,0 0 1,1 0-1,0 0 1,0 2-1,12-8 1,21-8-67,87-35-1,-129 57 89,103-41 553,214-56 1,-265 86-83,0 3 0,93-4 0,-57 14-21,60-2 270,-126-1-561,0-1 0,0-1 0,-1-1 0,30-10 0,-46 12-106,0 1 1,0 0 0,1 1 0,-1 0 0,15-1-1,-21 2-40,0 0-1,1 0 0,-1 0 0,0 1 0,0-1 0,1 0 1,-1 0-1,0 1 0,0-1 0,0 1 0,0-1 0,0 1 1,1 0-1,-1-1 0,0 1 0,0 0 0,0 0 0,0 0 0,0 1 4,0-1 0,-1 0 0,0 0 0,1 1 0,-1-1 0,0 0 1,1 1-1,-1-1 0,0 0 0,0 1 0,0-1 0,0 0 0,0 1 0,-1-1 0,1 0 0,0 1 0,-1-1 0,1 0 0,-1 0 0,1 1 0,-2 1 0,-4 8 123,0-1 0,-1 1 0,-1-1 0,0 0 0,0-1 0,0 0 0,-2 0 0,-15 12 1,9-7 83,-377 298 2577,-24-22-1152,389-271-1426,-1-2 0,-1 0-1,0-2 1,-43 15 0,53-24-73,1-1 0,-1-1-1,0 0 1,0-2 0,-1 0 0,1-1-1,0-1 1,-31-4 0,-226-22 1250,-53-7-1207,304 28-263,0 0 1,1-1-1,-1-2 1,-36-16-1,52 19 2,0 0-1,1-1 0,0 0 0,0 0 0,0-1 1,1 0-1,0-1 0,0 1 0,1-2 1,0 1-1,0-1 0,1 0 0,-9-16 1,1-9-236,1-1 1,2 0 0,1 0-1,1-1 1,3 0 0,-4-41 0,5-222-1058,6 262 1206,-2 24 116,2 1 0,0-1 1,1 0-1,0 0 1,0 0-1,2 1 1,-1-1-1,2 1 1,0 0-1,0 0 0,1 1 1,0 0-1,1 0 1,1 0-1,-1 1 1,2 0-1,16-16 1,-9 10 48,13-12-108,2 0 0,42-29 0,66-46-378,-93 66 316,2 3 0,0 1 1,87-43-1,-126 72 162,0 0 1,-1-1 0,1 0-1,-1 0 1,-1-1-1,1 0 1,-1 0-1,0-1 1,0 0-1,6-9 1,-10 13-24,-1-1-1,0 0 1,0 1-1,0-1 1,0 0-1,-1 0 1,1 0-1,-1 0 1,0-1 0,0 1-1,-1 0 1,1 0-1,-1-1 1,0 1-1,0 0 1,0-1 0,-1 1-1,1 0 1,-1 0-1,0 0 1,0-1-1,-1 1 1,1 0 0,-1 0-1,-2-3 1,-2-3-41,-1 1 1,0 0 0,-1 0-1,1 1 1,-1 0-1,-1 0 1,0 1 0,-15-10-1,5 4 23,-2 2 1,1 0-1,-27-9 0,36 16 75,-1 0 0,0 0 0,0 1 0,0 1 0,-1 0 0,1 1 0,0 0 0,-21 2 0,27-1-14,0 1 0,0 0 0,0 1 1,0 0-1,0 0 0,0 0 0,0 0 0,1 1 0,-1 0 0,1 1 0,0-1 0,0 1 1,0 0-1,0 0 0,1 0 0,0 1 0,0-1 0,-6 10 0,-3 4 71,0 1 0,2 1 0,1 0 0,0 1-1,-13 42 1,-29 123 547,31-112-278,-50 114 0,-2 8 224,63-163-476,2 0 0,1 1-1,2 0 1,-2 39 0,6-47-27,1-1 1,2 0 0,0 0-1,2 0 1,1 0-1,10 31 1,-14-53-72,0 0 0,0 0 0,0 0-1,1-1 1,-1 1 0,1 0 0,0-1 0,0 1 0,0-1 0,0 0-1,0 1 1,0-1 0,1 0 0,-1 0 0,1 0 0,0-1 0,-1 1-1,1-1 1,3 2 0,14 4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16.2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1120 444 4915,'100'1'981,"110"-3"201,-203 1-1139,-1 1-1,0-2 1,0 1 0,0 0 0,0-1 0,0 0 0,0-1 0,-1 1 0,1-1 0,-1 0-1,0-1 1,0 1 0,0-1 0,0 0 0,0 0 0,-1 0 0,0-1 0,0 0-1,0 0 1,5-8 0,-4 6 14,0 1-1,0 0 1,1 1 0,0-1-1,0 1 1,0 0-1,1 0 1,0 1 0,0 0-1,0 0 1,0 1 0,0 0-1,10-3 1,10-5 169,-50 22 404,7-2-488,-2 0 0,1-2 1,-25 8-1,-10-2 242,0-3 0,-1-2 0,-64 2 0,-512-12 2489,619 2-2794,-1-1 0,0 0 0,1 0-1,-19-6 1,27 7-73,0-1-1,0 1 1,0-1-1,0 1 1,0-1-1,0 0 1,0 0-1,1 0 1,-1 0-1,0 0 1,1 0-1,-1 0 1,0-1-1,1 1 1,0 0-1,-1-1 0,1 1 1,0-1-1,0 0 1,0 1-1,0-1 1,0 0-1,0 0 1,0 0-1,1 0 1,-1 1-1,1-1 1,-1 0-1,1 0 1,0 0-1,-1 0 1,2-4-1,-1 4 4,1 0-1,0 0 1,0 0-1,0 1 1,0-1-1,0 0 1,0 1-1,1-1 1,-1 1-1,0-1 1,1 1-1,-1 0 1,1-1-1,0 1 1,-1 0-1,1 0 1,0 0-1,0 0 1,0 0-1,0 1 1,0-1-1,0 1 1,0-1-1,0 1 1,2-1-1,57-4 142,-55 4-129,385 2 966,-153 2-407,-211-2-454,-1 2 1,48 12-1,-16-3 43,4 2 27,-43-9-104,1 0-1,35 2 1,-19-7 65,0-2 0,1-2 0,-1-1 1,41-12-1,25-3 193,46-1 282,292-5 0,-362 23-257,0-4-1,136-29 1,-136 19-132,1 5-1,129-6 1,-103 20 56,-20 0-185,167-16 0,-114 0-114,242 7 0,-230 9 0,-133-3 0,0 2 0,0 0 0,0 1 0,0 1 0,-1 1 0,1 0 0,-1 1 0,27 13 0,20 5 0,-63-23 0,0 0 0,0 0 0,0 0 0,0 0 0,0 0 0,0 0 0,0 0 0,0 0 0,1 0 0,-1 0 0,0 0 0,0 1 0,0-1 0,0 0 0,0 0 0,0 0 0,0 0 0,0 0 0,0 0 0,0 0 0,0 0 0,0 0 0,1 0 0,-1 1 0,0-1 0,0 0 0,0 0 0,0 0 0,0 0 0,0 0 0,0 0 0,0 0 0,0 0 0,0 0 0,0 1 0,0-1 0,0 0 0,0 0 0,0 0 0,0 0 0,0 0 0,0 0 0,0 0 0,0 0 0,-1 1 0,1-1 0,0 0 0,0 0 0,0 0 0,0 0 0,0 0 0,0 0 0,0 0 0,0 0 0,0 0 0,0 0 0,-9 6 0,-12 2 0,21-8 0,-40 11 0,0-1 0,0-1 0,-71 4 0,-127-9 0,-314-5 0,521-1 0,0-1 0,-36-8 0,33 5 0,-57-4 0,26 13 0,-1 2 0,1 2 0,-104 28 0,71-20 0,60-10 0,-50 13 0,-53 26 0,-48 13 0,147-46 0,-1-3 0,-64 5 0,62-7 0,-1 2 0,1 2 0,1 2 0,-79 32 0,15-6 0,-134 50 0,-68 20 0,271-99 0,0-2 0,-1-2 0,0-1 0,-48-3 0,24 0 0,21 4 0,-1 2 0,1 1 0,1 2 0,-65 25 0,-16 4 0,-63 3 0,155-37 0,-1-1 0,1-1 0,0-2 0,-34-3 0,58 1-12,1-1-1,-1 1 1,1-1 0,-1 0-1,1 0 1,0-1 0,0 0 0,0 0-1,0 0 1,0-1 0,1 0 0,-1 0-1,1 0 1,0-1 0,0 0-1,1 0 1,-1 0 0,1 0 0,0-1-1,1 1 1,0-1 0,-1 0-1,2 0 1,-1-1 0,-3-10 0,2 1-101,0 1 1,1-1 0,1 0 0,0 0-1,1 1 1,1-1 0,0 0 0,2 0-1,4-28 1,-4 38 106,0 0 0,-1 1 0,2-1-1,-1 1 1,1 0 0,-1 0 0,2 0 0,-1 0 0,0 0 0,1 1-1,0-1 1,0 1 0,0 0 0,1 0 0,-1 0 0,1 1-1,0 0 1,0 0 0,0 0 0,7-2 0,11-4 33,-1 2 1,2 0-1,41-5 1,-4-1-5,-15 1 12,-1-3 0,0-2 0,-1-2 0,-1-1 0,-1-3 0,62-44 1,-91 58-24,0 0 1,0 1 0,0 0-1,1 2 1,0-1-1,26-7 1,-34 13-8,-1 0-1,1 0 0,1 0 1,-1 0-1,0 1 0,0 0 1,0 1-1,0-1 0,0 1 1,0 0-1,0 1 0,-1 0 1,1-1-1,0 2 0,-1-1 1,1 1-1,-1 0 0,0 0 1,8 6-1,1 4 12,0 0 0,-1 0 0,21 30 0,13 15 40,-10-22-21,-23-22-19,0 1-1,0 0 1,16 24-1,-26-32-10,0-1-1,-1 1 1,0 0-1,0 0 1,0 1 0,-1-1-1,0 0 1,-1 1-1,0-1 1,0 1-1,0-1 1,-1 1-1,-1 8 1,1-9 0,-1 0 0,0 0 0,-1 0 0,1 0 0,-1 0 0,-1-1 0,1 1 0,-1-1 0,0 1 0,0-1 1,-7 9-1,2-6 6,0 0 0,-1-1 0,0 0 0,0 0 0,-19 12 0,-6 2 18,-1-2 1,-1-1-1,0-2 1,-49 16-1,39-18 6,-1-2-1,-53 7 1,30-7 2,41-7-17,1-1-1,-1-1 1,-1-2 0,-43-1-1,70-1-30,0 0 1,0-1-1,1 1 0,-1-1 0,0 0 0,0 1 0,1-1 0,-1-1 0,0 1 0,1 0 0,-1 0 1,1-1-1,0 0 0,-1 1 0,1-1 0,0 0 0,0 0 0,0 0 0,0 0 0,1 0 1,-1-1-1,0 1 0,1-1 0,0 1 0,0-1 0,-1 1 0,1-1 0,1 0 0,-1 1 0,0-1 1,1 0-1,-1 0 0,1 0 0,0 0 0,0 1 0,0-1 0,1-3 0,0-6-87,0 0 0,1 1 0,1-1 1,0 1-1,1-1 0,0 1 0,9-17 0,2 1-113,1 1-1,2 0 1,0 2 0,2 0-1,0 1 1,25-21 0,149-108-298,-180 142 445,-7 4 65,1 0 1,0 0 0,1 1-1,15-7 1,-23 11 1,0 0 0,0 1 0,1-1 0,-1 1-1,0 0 1,1-1 0,-1 1 0,1 0 0,-1 0 0,0 0 0,1 0 0,-1 0 0,1 0 0,-1 0-1,0 0 1,1 1 0,-1-1 0,0 1 0,1-1 0,-1 1 0,0-1 0,1 1 0,-1 0 0,0-1-1,0 1 1,0 0 0,0 0 0,0 0 0,0 0 0,0 0 0,0 0 0,0 0 0,0 0 0,0 1-1,-1-1 1,1 0 0,-1 0 0,1 1 0,0 1 0,1 2 3,0 1 6,0 0-1,0 1 0,1-1 1,-1-1-1,1 1 0,1 0 1,-1-1-1,1 1 0,0-1 1,0 0-1,1-1 0,-1 1 1,1-1-1,10 8 0,-5-5 10,0 1-1,0 0 1,-1 0-1,-1 1 1,1 1-1,-2-1 1,1 1-1,-1 0 1,-1 1-1,0 0 0,0 0 1,-1 0-1,0 1 1,5 22-1,3 9 56,-1 1-1,5 52 0,-14-77-49,1-1-1,0 0 1,2 0-1,0 0 0,1 0 1,0-1-1,16 25 0,-19-38-16,0 0-1,0 0 0,1 0 0,-1 0 0,1-1 0,0 0 0,0 0 0,0 0 1,1-1-1,-1 1 0,1-1 0,-1 0 0,1-1 0,-1 0 0,1 0 0,0 0 1,0 0-1,0-1 0,-1 0 0,10-1 0,10-1 32,1-1 1,-1 0-1,31-10 0,29-9 102,-1-4 0,80-37-1,-150 55-166,0 0-1,0 0 0,-1-2 1,0 1-1,-1-2 0,0 0 0,-1 0 1,11-14-1,-8 12 19,0 1-1,1 0 1,0 1 0,1 1-1,1 0 1,-1 1-1,2 1 1,28-10 0,12-7-424,363-135-1804,-373 143 2204,-24 9 72,1 1-1,0 1 1,0 1-1,0 1 1,1 2-1,38 0 0,-36 1 26,-1-2-1,0-1 0,0-1 1,35-12-1,-52 14-45,93-28 162,-59 16-74,1 2 0,65-11 0,331-40 649,-343 51-613,-26 2 21,101 0-1,-147 10-104,0-2 1,0 0-1,-1-2 0,0-1 0,0-1 0,0 0 0,29-15 1,330-116-339,-370 133 290,0 0 1,1 1-1,-1 0 1,1 1-1,26-2 1,-38 5-11,0 0 1,0 0 0,0 0 0,0 0 0,-1 1 0,1-1-1,0 1 1,0 0 0,0 0 0,0 0 0,0 0 0,-1 0-1,1 0 1,0 1 0,-1 0 0,1-1 0,-1 1 0,0 0-1,0 0 1,1 0 0,-1 0 0,0 1 0,-1-1 0,1 1-1,0-1 1,-1 1 0,1-1 0,-1 1 0,0 0 0,0 0-1,0 0 1,0-1 0,-1 1 0,1 5 0,2 23 23,-1 0 0,-2 1 0,-1-1 0,-5 32 0,4-52-13,-2 0-1,1 0 0,-1-1 0,-1 1 0,0-1 0,0 0 0,-1 0 0,0 0 1,-1-1-1,-12 14 0,7-8 16,0 1 0,-13 24 0,19-29-14,-1-1-1,0-1 0,0 1 1,0-1-1,-1 0 0,-1-1 1,0 0-1,-15 11 0,-11 4 39,-38 20-1,59-36-36,13-7-14,0 1 1,0-1 0,1 0 0,-1 1 0,0-1-1,0 1 1,0-1 0,0 1 0,1-1 0,-1 1-1,0-1 1,0 1 0,1 0 0,-1-1 0,0 1-1,1 0 1,-1 0 0,1 0 0,-1-1 0,1 1-1,-1 0 1,1 0 0,0 0 0,-1 0 0,1 0-1,0 0 1,0 1 0,0-1 0,1 0 0,0 0 0,0 0 1,0 0-1,0 0 0,0 0 0,0-1 0,0 1 0,0 0 1,0 0-1,0-1 0,0 1 0,0-1 0,0 1 0,0-1 1,1 0-1,1 1 0,7 1 10,0 0 0,0 0 0,20 0 1,-25-3-14,0 1 1,1-1 0,-1 0 0,0 0-1,1-1 1,-1 1 0,0-1-1,0 0 1,0-1 0,0 1 0,5-5-1,0-1-86,0 0-1,-1-1 0,11-12 1,13-15-53,-25 27 101,-1 0-1,1-1 1,-2 0 0,1 0 0,6-15 0,-10 18 7,0-1 1,1 1 0,0 0 0,0 0 0,1 1 0,0-1 0,0 1 0,0 0-1,1 0 1,0 1 0,0-1 0,10-5 0,-15 10 33,0 0-1,1 1 1,-1-1 0,0 1 0,0 0-1,0-1 1,0 1 0,0 0 0,1-1 0,-1 1-1,0 0 1,0 0 0,0 0 0,0 0-1,1 0 1,-1 1 0,0-1 0,0 0 0,0 0-1,0 1 1,1-1 0,-1 1 0,0-1-1,1 2 1,0-1 1,-1 0-1,0 1 0,0-1 1,0 1-1,0-1 1,0 1-1,0 0 1,0-1-1,0 1 0,-1 0 1,1 0-1,-1-1 1,1 1-1,-1 2 0,1 2 6,0 1-1,-1-1 0,1 1 0,-2-1 0,1 1 0,-1-1 0,0 0 1,-2 8-1,-1-4 5,0-1 0,0 1 0,-1-1 0,0-1 0,-1 1 0,-11 13 0,-2-2 28,-26 22-1,-8 13 34,40-40-51,0-1 0,-2 0 0,-19 15 0,-7 2 27,15-12 6,-29 18 1,44-31-44,0 0 1,0-1 0,0-1-1,0 0 1,-1-1 0,-17 4 0,-31-1 54,0-3 0,-83-6 0,30 0 18,-381 4 297,473 0-356,0 1-1,0 1 1,-29 9 0,5-2 16,21-3-12,-1 0 0,1 2 1,-26 13-1,31-12-10,-1-1 1,0-2-1,0 0 0,-1-1 0,-31 5 1,-29-6 75,-88-7 0,47 0-2,-250 2 182,321-6-273,49 6-3,1 0 0,-1-1 0,0 1 0,1-1 0,-1 0 0,1 1 0,-1-1 0,1 0 0,-1 0 0,1 0 0,-1 0 0,0-2 0,1 3 0,1-1 0,0 0 0,-1 1 0,1-1 0,0 1 0,0-1 0,0 0 0,0 1 0,0-1 0,-1 0 0,1 1 0,0-1 0,0 0 0,1 1 0,-1-1 0,0 0 0,0 1 0,0-1 0,0 0 0,1 1 0,-1-1 0,0 0 0,0 1 0,1-1 0,-1 1 0,0-1 0,1 1 0,-1-1 0,1 1 0,-1-1 0,2 0 0,-2 0 0,1 0 0,0 0 0,-1 1 0,1-1 0,0 0 0,0 0 0,0 1 0,0-1 0,0 1 0,-1-1 0,1 1 0,0-1 0,0 1 0,0 0 0,0-1 0,0 1 0,1 0 0,-1 0 0,0 0 0,1-1 0,3 8 0,-11 8 0,-10 7 0,-1 0 0,-1-1 0,0-1 0,-29 22 0,19-15 0,14-14 0,-1-1 0,-27 18 0,35-26 0,0 1 0,-1-1 0,0-1 0,0 0 0,0 0 0,0 0 0,0-1 0,-12 2 0,18-4-2,1 1 0,-1-1 1,0 0-1,0 0 0,0 0 0,0 0 1,0-1-1,0 1 0,0 0 1,0-1-1,0 0 0,0 1 0,0-1 1,1 0-1,-1 0 0,0 0 0,-1-1 1,2 1-11,0 0 1,0 0-1,0 0 1,1-1-1,-1 1 1,0 0-1,1-1 1,-1 1-1,1 0 1,-1-1 0,1 1-1,0 0 1,-1-1-1,1 1 1,0-1-1,0 1 1,0-1-1,0-1 1,2-7-84,0 1 1,0-1-1,1 0 1,0 0-1,7-12 1,-1-1-34,-9 22 128,1 0 0,-1 0 0,1 0 0,-1 0 0,1 0 0,-1 0 0,0-1 0,1 1 1,-1 0-1,0 0 0,0 0 0,0 0 0,0-1 0,0 1 0,0 0 0,0 0 0,0 0 0,0 0 0,-1-1 0,1 1 1,-1 0-1,1 0 0,0 0 0,-1 0 0,0 0 0,1 0 0,-1 0 0,0 0 0,1 0 0,-1 0 0,0 0 0,0 1 0,0-1 1,0 0-1,0 0 0,0 1 0,0-1 0,0 1 0,0-1 0,0 1 0,0-1 0,0 1 0,0 0 0,0-1 0,-3 1 1,-18-11 16,22 10-27,-1 1-1,1-1 1,-1 0 0,1 0 0,0 0-1,-1 1 1,1-1 0,0 0 0,0 0-1,-1 0 1,1 0 0,0 0 0,0 0-1,0 1 1,0-1 0,0 0 0,1 0-1,-1 0 1,0 0 0,0 0-1,1 1 1,-1-1 0,0 0 0,1 0-1,-1 0 1,1 1 0,-1-1 0,1 0-1,0 0 1,19-31-274,-14 25 219,13-20-244,1 1-1,2 2 1,0 0 0,51-41 0,115-69-811,-154 111 904,-9 9 261,0 1 0,0 0 0,37-11 0,-38 16 12,0-1 0,-2-1 1,1-1-1,34-23 1,-27 13 18,1 2 0,1 2 1,1 1-1,0 1 0,1 2 0,49-13 0,-47 14 48,45-22 0,12-4 56,268-70-2678,675-110-2457,-974 206 4973,33-7 151,0 4 0,150-5-1,-226 20-26,0 1-1,33 5 0,-54-6-112,0 0-1,0 1 1,-1-1-1,1 0 1,0 1-1,0 0 0,0-1 1,0 1-1,0 0 1,0 0-1,0 0 1,0 0-1,-3 3 1,-28 22 167,30-24-173,-51 44 332,-2-3 1,-3-2-1,-1-3 0,-82 39 0,101-58-192,0-3 0,-2-1 0,0-1 0,-1-3-1,-58 8 1,-56 7 491,99-14-422,0-2 1,-62 1-1,37-12 44,49-1-96,-1 2 1,0 2 0,-52 9-1,-55 8 410,2 0 212,45 3-548,30-5-15,0-3-1,-2-3 0,-96 3 0,133-12-68,1 2-1,0 1 1,0 2-1,0 1 1,-54 22-1,43-16 8,40-14-176,-1 1 1,1-1-1,-1 1 1,1-1 0,-1 1-1,1-1 1,-1 1-1,1 0 1,0 0-1,-1-1 1,1 1-1,0 0 1,0 0 0,-2 2-1,3-2-1,1-1 1,-1 1-1,0-1 0,1 1 0,-1-1 0,1 0 1,-1 1-1,1-1 0,-1 0 0,1 1 1,-1-1-1,1 0 0,-1 1 0,1-1 0,-1 0 1,1 0-1,0 0 0,-1 0 0,1 0 0,-1 1 1,1-1-1,-1 0 0,1 0 0,1-1 0,57 3-4,-52-2 6,75 0-2,0-4 0,0-4 0,115-25 0,-176 28-71,-1-1 1,0-1-1,-1-1 1,0 0-1,0-1 1,0-2-1,-1 0 1,-1 0-1,0-2 1,-1 0-1,0-1 1,15-18-1,21-31-250,2 2-1,71-63 1,-54 67 392,29-28 36,-70 61-74,-24 21-27,-1 0 1,0-1 0,-1 0-1,1 0 1,7-9-1,-1-3-2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17.1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741 509 4915,'-41'2'633,"0"2"0,-74 18 1,12-1-104,7-4-70,45-7-38,0-2 1,-75 2-1,122-10-398,-7 0 59,1 0 0,0 0 0,0-1 0,0-1 0,-17-4 1,25 5-83,0 0 0,0 1 1,0-1-1,0 0 1,0-1-1,0 1 1,0 0-1,1 0 0,-1-1 1,1 1-1,-1-1 1,1 0-1,-1 1 0,1-1 1,0 0-1,0 0 1,0 0-1,0 0 1,0 0-1,0 0 0,0 0 1,1 0-1,-1 0 1,1 0-1,-1 0 1,1 0-1,0-1 0,0 1 1,0 0-1,0 0 1,1 0-1,-1-1 0,1-1 1,0-2 15,1 0 0,0 1 0,0-1-1,1 1 1,0-1 0,0 1 0,0 0 0,0 0 0,1 0 0,-1 1 0,1-1 0,1 1-1,-1 0 1,1 0 0,-1 0 0,11-5 0,2-2 74,0 2 0,1 0 0,32-11 0,10 1 221,1 3-1,1 2 1,0 3 0,86-3 0,260 12 1064,-196 5-387,-182-4-806,-1-1-1,1-2 0,43-11 0,85-33 331,-90 26-669,103-19 614,-32 10-184,-72 16-142,-36 8 10,31-10-1,-52 14-101,0-1 0,0-1 0,-1 0 0,1 0 0,-1-1-1,16-13 1,49-41 53,-59 47-83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18.1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2423 1 4915,'-7'1'121,"1"0"0,-1 1 0,1 0 0,0 0 0,-1 0 0,1 1 0,0 0 0,0 0 0,-9 7 0,-11 5 105,-25 10 75,-136 60 869,152-71-953,0-2 0,-1-1 1,0-1-1,-1-3 1,-41 4-1,55-9-29,1 0-1,0 1 1,-26 7-1,37-7-93,1 0-1,0 1 1,0 1-1,1-1 0,-1 1 1,1 1-1,0 0 1,-14 12-1,-1 2 222,-1-1 1,-32 18-1,28-20 250,-46 39-1,17-4 21,-297 279 2324,249-229-1102,-192 141-1,187-157-763,12-14-45,-181 100-1,262-161-997,0 0 0,1 1 0,-18 15 0,34-27 0,1 1 0,-1-1 0,1 0 0,-1 0 0,1 1 0,0-1 0,-1 0 0,1 1 0,-1-1 0,1 1 0,0-1 0,-1 0 0,1 1 0,0-1 0,-1 1 0,1-1 0,0 1 0,0-1 0,-1 1 0,1-1 0,0 1 0,0-1 0,0 1 0,0 0 0,0-1 0,0 1 0,0-1 0,0 1 0,0-1 0,0 1 0,0 0 0,17 3 0,26-11 0,-18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19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110 296 4915,'70'-50'10,"-2"-3"0,106-106 0,-169 154 45,0 0 0,0 0 0,1 0 0,0 1 0,8-5 0,-87 67 1101,61-50-1050,-1-1-1,1-1 0,-1 0 0,-1 0 0,1-1 0,-1-1 0,0 0 0,0-1 1,0-1-1,0 0 0,-28 0 0,4-2 125,16 2-65,0-2-1,0-1 0,0 0 0,-32-8 0,34 2-134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2:30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345 1328 4915,'-6'1'94,"0"1"-1,0-1 1,-1 1-1,1 0 1,0 0-1,0 1 1,1 0 0,-8 4-1,-15 6 115,10-6-72,-1-2-1,1 0 0,-1-1 0,0-1 0,0 0 0,-1-2 1,-37-2-1,54 1-126,0 0 0,0 0 0,0-1 1,0 1-1,1-1 0,-1 0 0,0 0 0,0 0 1,1 0-1,-1 0 0,1 0 0,-1-1 0,1 1 1,0-1-1,-1 0 0,1 0 0,0 0 0,0 0 0,0 0 1,0 0-1,1-1 0,-1 1 0,1 0 0,-1-1 1,1 0-1,0 1 0,0-1 0,0 0 0,0 1 1,0-1-1,1 0 0,-1 0 0,1 0 0,0 1 1,0-7-1,0 0-23,1-1-1,1 1 1,-1 0 0,2 0 0,-1 0 0,1 0-1,0 0 1,1 1 0,0-1 0,5-8-1,6-4-15,1 0-1,1 1 1,0 1-1,2 1 0,25-21 1,110-73-138,-151 110 164,33-23 16,1 3 0,52-25 0,-71 40 90,0 0 0,0 1 1,1 1-1,-1 0 0,1 1 0,0 2 1,32-2-1,-12 4 110,9 0 216,64 7 1,-98-5-335,-1 0 0,1 1 0,-1 1 0,0 0 0,0 1 0,0 0 0,0 1 0,-1 0 0,16 11 0,9 9 270,-23-18-230,-1 1-1,-1 0 1,1 1-1,18 19 1,-28-25-105,0 0 0,-1 0 1,1 0-1,-1 0 0,0 0 1,0 0-1,0 1 0,0-1 1,-1 1-1,0-1 0,0 1 1,0-1-1,0 1 0,-1 0 1,0 0-1,0-1 0,0 1 0,0 0 1,-1-1-1,-1 7 0,-5 9 174,-1-1 0,-1-1-1,0 0 1,-1 0 0,-1 0-1,-23 27 1,25-33-88,-45 63 397,-10 14 536,-126 136 0,168-205-834,0 0 0,-2-2 1,0-1-1,-47 26 0,-37 27 663,103-67-838,0 0 0,0 0-1,1 1 1,-1 0 0,1-1 0,0 2 0,0-1 0,0 0 0,1 1-1,-1-1 1,1 1 0,0 0 0,1 0 0,-1 0 0,1 1 0,0-1-1,0 1 1,1-1 0,0 1 0,0-1 0,0 1 0,0 0-1,1 0 1,0 5 0,1 270 1461,2-107-545,-71-1157-6569,23 543 3732,37 286 1199,4 32 80,-13 9-63,5 44 288,7 43 146,-2-1 1,-11-31 0,10 37 85,1-1-1,1 0 1,1 0 0,-3-28-1,8-119-746,1 92 511,-1 50 355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11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318 645 4915,'-64'17'1783,"35"-8"-1510,0-2 1,0 0-1,-1-2 0,-34 1 1,60-6-250,0 0 0,1 0-1,-1-1 1,0 0 0,0 1 0,1-2 0,-1 1 0,0 0 0,1-1 0,-1 1-1,1-1 1,0 0 0,-1 0 0,1 0 0,0-1 0,-5-4 0,7 6-25,1 0 0,-1 0-1,0 0 1,0 0 0,1 0 0,-1-1 0,0 1 0,1 0 0,0 0 0,-1-1 0,1 1 0,0 0-1,-1-1 1,1 1 0,0 0 0,0-1 0,0 1 0,0 0 0,1-3 0,-1 2 21,1 0 0,0 0 0,0 0 1,0 0-1,0 0 0,1 0 0,-1 0 0,1 0 1,-1 1-1,1-1 0,-1 1 0,1-1 0,0 1 1,0-1-1,3-1 0,118-64-82,-20 12-227,148-90-490,-175 106 394,113-41-1,-25 20-69,239-79 710,-397 137-207,11-4 162,0 1 0,0 1-1,1 1 1,-1 0 0,1 1 0,18 0 0,-29 2-182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7:33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5054 518 4915,'-637'14'5876,"178"18"-2295,-733 22 1176,735-56-1119,-243 1-3468,683 1-170,11 0 0,1-1 0,0 1 0,0 0 0,-1 1 0,1-1 0,0 1 0,0 0 0,0 0 0,-5 2 0,9 1 0,8-1 0,43 9 0,0-3 0,83 6 0,-104-13 0,90 8 0,269 34 0,-228-19 0,272 6 0,853-28 0,-830-5 0,-442 2 0,1-1 0,0 0 0,-1 0 0,1-2 0,-1 1 0,1-2 0,-1 0 0,0 0 0,15-9 0,7 0-6,1 2 0,0 1 0,56-8 0,-25 6-182,98-22-991,492-86-668,-637 117 1857,10-2 21,0 1 0,0 2 0,0 1 0,41 4 0,-118-12 107,-47-6-31,-356 9 449,250 8-269,-648 17 802,26 16-294,-6-63-694,225-2-101,6 31 0,290 2 0,171-4 0,-140 3 0,230 4 0,0 2 0,1 1 0,-71 26 0,37-11 0,-89 25 0,-124 34 0,292-82 0,-45 7 0,43-8 0,0 0 0,0 0 0,-1 0 0,1 0 0,0 0 0,0 0 0,0-1 0,0 1 0,0-1 0,0 1 0,1-1 0,-1 0 0,0 0 0,0 0 0,0 0 0,1 0 0,-1 0 0,-3-3 0,5 4 0,0-1 0,-1 1 0,1-1 0,-1 1 0,1-1 0,0 1 0,-1-1 0,1 1 0,0-1 0,0 1 0,-1-1 0,1 1 0,0-1 0,0 0 0,0 1 0,0-1 0,0 1 0,0-1 0,0 0 0,0 1 0,0-1 0,0 1 0,0-1 0,0 0 0,0 1 0,0-1 0,0 1 0,1-1 0,-1 0 0,1 0 0,16-12 0,28 0 0,93-14 0,-59 11 0,101-8 0,84-7 0,-88 8 0,1001-142-5095,-128 14 1964,-692 123 3556,-317 25-199,69-16 0,-34 4-758,-21 6 186,907-128-1414,-911 133 1957,61 4 1,-89 1-181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7:34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4094 1 4915,'-170'0'2932,"-627"11"2824,235 17-2970,-689 28 1869,897-36-2753,163-7-1911,7 0 9,-305 8 0,435-26 0,52 4 0,-1 1 0,1-1 0,0 0 0,0 1 0,-1-1 0,1 0 0,0 0 0,0 0 0,0-1 0,0 1 0,0 0 0,0-1 0,0 0 0,1 1 0,-1-1 0,0 0 0,1 0 0,0 0 0,-3-3 0,4 5 0,0-1 0,0 0 0,0 1 0,0-1 0,0 0 0,0 1 0,0-1 0,0 0 0,0 1 0,0-1 0,0 0 0,0 1 0,0-1 0,0 0 0,1 1 0,-1-1 0,0 1 0,0-1 0,1 0 0,-1 1 0,0-1 0,1 1 0,-1-1 0,1 1 0,-1-1 0,1 1 0,-1-1 0,1 1 0,-1 0 0,1-1 0,-1 1 0,1 0 0,-1-1 0,1 1 0,0 0 0,-1 0 0,1-1 0,0 1 0,-1 0 0,1 0 0,0 0 0,-1 0 0,2 0 0,31-3 0,33 8 0,77 17 0,1 0 0,-92-17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7:37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1354 159 4915,'-457'0'2884,"449"0"-2819,0 0 0,1 0 0,-1 1 0,0 0 0,-9 3 0,18-4-56,-1 0 0,0 0 1,0 0-1,1 0 0,-1 0 0,0 0 1,0 0-1,1 0 0,-1 1 0,0-1 1,0 0-1,1 0 0,-1 0 0,0 1 0,0-1 1,0 0-1,0 0 0,1 0 0,-1 1 1,0-1-1,0 0 0,0 0 0,0 1 0,0-1 1,0 0-1,1 0 0,-1 1 0,0-1 1,0 0-1,0 1 0,0-1 0,0 0 1,0 0-1,0 1 0,0-1 0,0 0 0,0 0 1,0 1-1,-1-1 0,1 0 0,0 1 1,0-1-1,0 0 0,0 0 0,0 1 0,0-1 1,-1 0-1,1 0 0,0 0 0,0 1 1,0-1-1,-1 0 0,1 0 0,0 0 1,0 0-1,-1 1 0,1-1 0,0 0 0,0 0 1,-1 0-1,26 7 269,-1-6-78,0-1 0,0-1 0,0 0 0,0-2 0,-1-1 0,35-10 0,27-4 306,37 0 93,134-25 719,-208 34-957,1 2-1,0 3 1,81 1-1,-110 2-199,0-1 0,0-1 0,0-1 0,0 0 1,30-12-1,-29 8 12,2 1 0,-1 2 0,27-4 1,-40 9-110,0-1 0,0 1 0,0 1 0,-1 0 0,1 0 0,0 1 0,-1-1 0,1 2 0,-1 0 0,1 0 0,-1 0 0,9 6 0,9 4 276,2 0-1,-1-2 1,43 11-1,88 13 576,-25-6-293,-125-27-568,-1 0-1,1 0 1,-1 1-1,0 0 1,0 1-1,0 0 1,0 0-1,0 0 1,-1 1-1,7 5 1,-11-7-28,0-1 1,1 1-1,-1 0 0,-1-1 1,1 1-1,0 0 0,-1 0 1,1 0-1,-1 1 0,0-1 1,0 0-1,0 0 1,0 1-1,-1-1 0,1 0 1,-1 1-1,0-1 0,0 1 1,0-1-1,0 0 1,-1 1-1,0-1 0,1 0 1,-1 1-1,-2 4 0,0-3 15,1-1 0,-1 1 0,0-1 0,0 1 0,0-1 0,0 0 0,-1 0 0,0 0 0,1-1-1,-2 0 1,1 1 0,0-1 0,-1 0 0,1-1 0,-1 1 0,0-1 0,0 0 0,0 0 0,0-1 0,0 1-1,0-1 1,-8 0 0,-14 3 159,-1-2 0,1-1 0,-31-2 0,27 0-9,9 1-180,-104-1 1,1-6 1,-151-27 0,218 24-13,-1 2 0,0 3 0,0 3 0,0 2 0,0 3 0,0 2 0,0 3 0,-93 25 0,54-5 0,60-15 0,-1-2 0,0-2 0,0-1 0,-73 4 0,-32-4 0,-184 33 0,311-38 0,-274 52 0,198-36 0,90-18 0,0 0 0,0-1 0,1 1 0,-1 0 0,0 0 0,0 1 0,0-1 0,1 1 0,-1-1 0,1 1 0,-1 0 0,1 0 0,0 0 0,0 0 0,0 0 0,0 0 0,-4 6 0,6-6 0,-1 0 0,0 0 0,0 0 0,1 0 0,0 0 0,-1 0 0,1 0 0,0 0 0,0 0 0,0 1 0,0-1 0,0 0 0,0 0 0,1 0 0,-1 0 0,1 0 0,0 0 0,-1 0 0,1 0 0,0 0 0,0 0 0,0 0 0,0 0 0,1-1 0,-1 1 0,2 1 0,6 7 0,0-1 0,1 0 0,0-1 0,0 0 0,1 0 0,0-1 0,0-1 0,1 0 0,17 6 0,17 5 0,55 11 0,-80-22 0,36 6 0,0-2 0,106 5 0,121-15 0,-121-3 0,-130 5 0,1 2 0,-1 1 0,51 15 0,-43-10 0,66 9 0,284 39 0,-344-47 0,-4-1 0,1-1 0,0-2 0,55 1 0,-68-8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07.2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1019 4915,'41'0'486,"-1"-1"0,1-2-1,-1-2 1,43-12 0,1014-217-1516,-345 82 1243,-715 145 123,1 3 0,-1 1 1,1 2-1,49 5 1,9-1 520,254 15 1102,9 0-904,-351-18-995,0 0 0,0 1-1,0 0 1,0 0 0,0 1 0,0 0 0,-1 1 0,11 5 0,-15-8-42,-1 1 0,-1 1 0,1-1 0,0 0 0,0 0 0,0 1 0,0-1 1,-1 1-1,1 0 0,-1-1 0,1 1 0,-1 0 0,0 0 0,0 0 0,0 0 0,0 0 0,0 0 0,0 0 0,0 0 1,-1 0-1,1 0 0,-1 1 0,1-1 0,-1 0 0,0 0 0,0 1 0,0-1 0,0 0 0,-1 0 0,1 1 1,0-1-1,-1 0 0,0 0 0,0 3 0,0-3 7,-1 1 0,1-1 0,0 0-1,-1 0 1,1 0 0,-1 0 0,0 0 0,1 0 0,-1 0 0,0-1 0,0 1-1,0-1 1,0 1 0,0-1 0,-1 0 0,1 0 0,0 0 0,-1 0 0,1 0-1,-1 0 1,-2 0 0,-7 1 167,-1 0 0,-25 1 0,26-3-115,-491 1 2403,215-4-1137,-609 3 3174,871 2-4492,0 1 1,1 2-1,-1 0 1,1 2-1,-37 14 1,29-9-29,-2-2 0,-37 7 1,-173 28 2,-53 7 0,227-44 0,0-2 0,-87-5 0,376-3 0,-186-3 0,0-2 0,0-1 0,-1-1 0,0-1 0,0-2 0,32-18 0,-19 9 0,86-26 0,51-3-884,199-49-2417,26 23 2052,-84 16 1444,-69 2 304,-212 48-340,75-6 0,8-2 55,-40 2-60,9-2-77,90-30-1,4-2-217,-122 35 253,-1-3 0,80-33-1,219-95 185,-279 115-526,-74 26 241,35-10 23,-42 14-29,0 0 0,-1 0 0,1 1 0,0 0 0,0-1-1,-1 1 1,1 0 0,0 0 0,0 0 0,-1 1 0,1-1-1,0 1 1,2 0 0,-4-1-4,-1 1 1,0-1-1,0 0 1,0 0-1,1 0 0,-1 0 1,0 1-1,0-1 0,0 0 1,0 0-1,1 0 0,-1 1 1,0-1-1,0 0 0,0 0 1,0 1-1,0-1 0,0 0 1,0 0-1,0 0 0,0 1 1,0-1-1,0 0 0,0 0 1,0 1-1,0-1 0,0 0 1,0 0-1,0 1 0,0-1 1,0 0-1,0 0 0,0 1 1,0-1-1,0 0 0,0 0 1,-1 0-1,1 1 0,0-1 1,0 0-1,0 0 0,0 0 1,-1 1-1,1-1 0,0 0 1,0 0-1,0 0 0,-1 0 1,1 0-1,0 1 0,0-1 1,-1 0-1,-13 10 45,14-10-43,-31 16 56,1-1 0,-2-1 0,0-2 1,-34 8-1,-139 25 180,135-31-165,-144 23 200,-81 18 364,-496 165 598,380-98-841,197-60-247,-11 5-94,-240 38 0,427-101-54,-1-1 0,-55-3 0,47-1 0,31 2 0,1 1 0,-1 1 0,0 1 0,1 0 0,-22 8 0,-15 5 0,-88 23 0,18-4 0,-168 27 0,248-58 0,28-3 0,21-4 0,33-6 0,0-2 0,-1-2 0,53-24 0,-56 18-277,34-23 0,-39 22 192,0 2 0,37-15 1,31-4-1399,194-41 1,112 9-776,-238 42 1528,79-16-237,211-31 655,-420 69 431,40 2-1,-53 2-104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17.4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2967 1708 4915,'-20'-32'0,"10"13"0,-12-19 0,3 0 0,1-2 0,2 0 0,-12-47 0,-11-12 0,28 75 0,1 0 0,1-1 0,1-1 0,-6-40 0,-56-301 0,47 249 0,14 68 0,-26-84 0,30 118 12,0 2 52,0-1-1,0 1 1,-2 0-1,1 0 1,-13-16 0,18 27-53,-1 1 1,0 0-1,0 0 1,0 0-1,0 0 1,0 0-1,0 0 1,-1 0-1,1 1 1,-1-1-1,1 1 1,-1 0-1,1 0 1,-1 0-1,0 0 1,1 0-1,-1 0 1,0 1-1,0-1 1,0 1-1,0 0 1,1 0-1,-1 0 1,0 0-1,0 0 1,0 1-1,0 0 1,1-1-1,-1 1 1,0 0-1,1 0 1,-1 0-1,0 1 1,1-1 0,-3 2-1,-7 6 102,1 0 0,0 0 0,1 1 0,0 0 0,0 1-1,1 0 1,0 1 0,-9 18 0,7-14 68,-1 1 0,0-1 0,-24 24 0,10-19 134,-1 0-1,-1-2 0,-49 26 1,-96 33 696,145-66-803,-44 21 322,-34 14 146,-11-4 40,-74 26 325,164-59-788,0 1-1,1 2 1,0 0 0,0 2-1,-24 20 1,5-11 98,43-23-324,-1 0 1,0 0-1,0 0 0,0 0 0,0-1 1,0 1-1,0-1 0,0 0 1,0 0-1,0 0 0,0 0 1,0 0-1,-5-2 0,7 2-21,0 0 0,1-1 0,-1 1-1,0 0 1,1-1 0,-1 1-1,0 0 1,1-1 0,-1 1-1,1-1 1,-1 1 0,0-1-1,1 1 1,-1-1 0,1 1-1,0-1 1,-1 0 0,1 1 0,-1-1-1,1 0 1,0 1 0,0-1-1,-1 0 1,1 1 0,0-1-1,0-1 1,6-21-98,24-16-162,-30 39 254,21-18-20,1 0 0,1 1 0,0 1 0,1 1 0,0 1 0,28-10 0,-9 2-166,104-47 321,190-62-1,-86 54 159,-103 24-1218,567-213-937,-672 248 1903,-12 4 84,1 1-1,1 2 1,0 1-1,43-7 1,-34 9-2,0-2 0,-1-2 1,0-2-1,40-19 0,59-20 99,-116 45-136,0 2 0,1 1 1,0 1-1,25-1 0,-43 5-59,0 0 1,0 1 0,0-1-1,0 2 1,-1-1 0,9 3-1,-14-3-20,0-1 1,0 0-1,0 1 0,0-1 1,0 1-1,0-1 0,-1 1 0,1-1 1,0 1-1,0-1 0,-1 1 0,1 0 1,0 0-1,-1-1 0,1 1 1,0 0-1,-1 0 0,1 0 0,-1 0 1,1 1-1,-1-1 1,0 1-1,0-1 1,0 0-1,-1 0 1,1 1 0,-1-1-1,1 0 1,-1 0-1,1 0 1,-1 1 0,1-1-1,-1 0 1,0 0-1,0 0 1,0 0 0,1 0-1,-1 0 1,0-1 0,0 1-1,0 0 1,-2 1-1,-4 3 50,-1 0-1,0-1 0,0 1 1,0-2-1,0 1 0,0-1 1,-1 0-1,-13 2 0,-79 9 307,34-7-148,-138 37 382,-4 1-201,-181 30 1266,-11 23 299,5 34-820,286-94-882,-675 281 722,684-269-981,-195 66 0,232-93 0,1 3 0,-84 47 0,-43 18 0,-38 15 0,226-105 0,0 0 0,-1 0 0,1 1 0,0-1 0,0 1 0,0-1 0,0 1 0,1 0 0,-1 0 0,0 0 0,-1 2 0,3-3 0,0-1 0,0 0 0,-1 1 0,1-1 0,0 0 0,0 1 0,0-1 0,0 1 0,0-1 0,0 0 0,0 1 0,0-1 0,0 0 0,0 1 0,0-1 0,0 1 0,0-1 0,1 0 0,-1 1 0,0-1 0,0 0 0,0 1 0,0-1 0,1 0 0,-1 1 0,0-1 0,1 1 0,17 6 0,-7-6-1,0 0 1,0 0 0,1-1-1,-1-1 1,0 0-1,1 0 1,-1-1-1,0-1 1,0 0-1,15-6 1,14-8-256,52-30 0,-76 38 97,210-122-1160,161-83-1693,-270 160 2132,1-1 697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25.5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1104 65 4915,'1'1'29,"-1"0"-1,1 0 1,-1 1-1,0-1 1,1 0 0,0 0-1,-1 0 1,1 0-1,0 0 1,0 0-1,-1 0 1,1 0 0,0 0-1,0 0 1,0 0-1,0 0 1,0 0 0,0-1-1,3 2 1,28 14 249,-18-10-152,-1 2 23,0 1 0,0 1 0,18 18 0,20 15 349,-35-33-314,-1-1 1,2 0 0,-1-2-1,34 12 1,74 12 539,-63-17-390,-11-6-64,-35-6-139,0 0 0,1 1 1,25 9-1,-38-10-100,1-1 0,-1 1-1,0-1 1,1 1 0,-1 0 0,0 0 0,0 1-1,-1-1 1,1 0 0,0 1 0,-1 0 0,0 0-1,1 0 1,-1 0 0,0 0 0,0 0 0,-1 0-1,1 1 1,-1-1 0,2 6 0,-1 1 44,0 1 1,0-1-1,-1 1 0,-1-1 1,1 1-1,-2-1 0,0 0 1,-3 17-1,4-23-43,-1 0 0,-1 0-1,1 0 1,0 0 0,-1 0 0,0 0 0,0-1-1,0 1 1,0-1 0,-1 1 0,1-1 0,-1 0 0,0 0-1,0 0 1,0 0 0,0 0 0,-1-1 0,1 1 0,-1-1-1,1 0 1,-1 0 0,0 0 0,-7 1 0,-13 2 145,0-2 0,-1-1 0,1-1 0,-1-1 0,-27-4 0,-16 1 383,-9 1-28,0-2 0,0-4 1,-96-23-1,118 21-75,0 3-1,-1 2 1,-109 5-1,83 2 31,80-2-450,-1 0-1,0 0 1,1-1 0,-1 1-1,0 0 1,1-1-1,-1 0 1,-4-1 0,5-4 237,15-3-7,238-93 1534,-210 86-1355,0 2 0,81-17 0,36-12 505,-85 22-884,-55 17-68,0 0 0,0-2 0,-1 0 0,25-13 0,-18 8 1,0 0 0,1 2 0,0 0 0,1 2 0,30-5 0,19-5 0,79-37 0,-13 4 0,-101 42 0,1 2 0,0 1 0,0 2 0,0 2 0,53 5 0,-303-4 0,76 2 0,-64 14 0,18 0 0,-515-14 0,337-4 0,297 2 0,-20 1 0,0-3 0,-153-23 0,228 24 0,0 1 0,1-1 0,-1-1 0,0 1 0,1-1 0,-1 1 0,1-1 0,-1-1 0,1 1 0,0 0 0,0-1 0,-4-3 0,8 5 0,0 1 0,1-1 0,-1 1 0,0-1 0,0 1 0,0-1 0,0 1 0,1-1 0,-1 1 0,0-1 0,1 1 0,-1 0 0,0-1 0,1 1 0,-1 0 0,0-1 0,1 1 0,-1 0 0,1-1 0,-1 1 0,1 0 0,-1 0 0,1-1 0,-1 1 0,1 0 0,-1 0 0,1 0 0,-1 0 0,1 0 0,-1 0 0,1 0 0,-1 0 0,1 0 0,-1 0 0,1 0 0,0 0 0,22-3 0,-23 3 0,329 2 0,-284 3 0,81 20 0,-1 0 0,-56-13 0,0 4 0,-1 2 0,0 3 0,-2 3 0,123 64 0,-55-27 0,2-1 0,-92-36 0,0 2 0,-1 2 0,-2 1 0,-1 2 0,47 48 0,-48-47 0,-31-26 0,0 0 0,0 0 0,-1 1 0,0 0 0,7 9 0,-5-3 0,-1 1 0,0 0 0,-1 0 0,-1 1 0,0 0 0,-1 0 0,4 21 0,-40-95-808,18 27 778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10.7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1672 495 4915,'-86'4'1495,"-128"22"-1,38-3-984,113-19-266,39-3-133,-1 1 1,0 1 0,-25 6-1,47-8-87,-1 0-1,1 1 0,0-1 0,0 1 1,0-1-1,0 1 0,0 0 0,0 0 1,1 0-1,-1 0 0,1 1 0,-1-1 1,1 1-1,0-1 0,0 1 1,0 0-1,0 0 0,0 0 0,1 0 1,-1 0-1,1 0 0,0 1 0,0-1 1,0 0-1,1 1 0,-1-1 0,0 7 1,1 6 95,0 0 0,1 0 1,0 0-1,7 24 1,-8-38-107,1 1 22,-1 1-1,1-1 1,0 0-1,1 0 1,-1 0 0,0 0-1,1 0 1,0 0-1,0 0 1,0-1 0,0 1-1,0-1 1,0 1-1,1-1 1,-1 0 0,6 4-1,-2-2 20,0-1 0,0-1 0,0 1 0,0-1 0,1 0 0,-1 0 0,0 0 0,8 0 0,7-1 104,1 0 0,-1-1 0,0-1 0,29-5 0,41-9 750,175-4-1,-237 19-667,0-2 0,-1-1 0,1-1 1,-1-2-1,49-16 0,751-272-2333,123-38-426,-916 323 2607,-10 2 2,-1 0 0,24-10 0,-43 15-57,0-1 1,0 1 0,0-1-1,-1 0 1,1 0 0,-1 0-1,1 0 1,-1-1-1,0 0 1,-1 0 0,1 0-1,-1 0 1,1-1 0,-1 1-1,2-6 1,-5 9-28,1 1 1,-1 0-1,0-1 1,0 1-1,1-1 1,-1 1-1,0-1 1,0 1-1,0-1 1,1 1-1,-1-1 1,0 1-1,0-1 1,0 1-1,0-1 1,0 1-1,0-1 1,0 1-1,0 0 1,0-1-1,-1 1 1,1-1-1,0 1 1,0-1-1,0 1 1,0-1-1,-1 1 1,1-1-1,0 1 1,-1 0-1,1-1 1,0 1-1,-1-1 1,1 1-1,0 0 1,-1-1-1,1 1 1,0 0-1,-1 0 1,1-1-1,-1 1 1,1 0-1,-1 0 1,1 0-1,-1-1 1,1 1-1,-1 0 0,1 0 1,-1 0-1,1 0 1,-1 0-1,1 0 1,-1 0-1,1 0 1,-1 0-1,1 0 1,-1 0-1,1 1 1,-1-1-1,1 0 1,0 0-1,-2 1 1,-37 10 360,34-9-314,-332 130 1583,274-110-1369,-1-3 0,-1-2 0,-1-4 0,0-2 0,0-3 0,-74-1 0,79-8 245,0 4 0,-1 1-1,-106 24 1,35 9 411,2 6-1,-148 71 1,-242 145 759,279-133-1352,-78 13-324,301-133-6,-1-2 0,1 0 0,-27 2 0,-38 8 0,-37 21 0,-115 27 0,204-56 0,-1-1 0,1-2 0,-1-1 0,0-1 0,-44-6 0,74 5-10,1-1-1,-1 1 1,0 0 0,1-1-1,-1 0 1,1 1 0,-1-1-1,1 0 1,0 0 0,-1 0 0,1-1-1,0 1 1,0-1 0,0 1-1,0-1 1,0 0 0,0 1-1,0-1 1,1 0 0,-1 0-1,1 0 1,-1-1 0,1 1 0,0 0-1,0-1 1,0 1 0,0 0-1,0-1 1,0 1 0,1-1-1,-1 1 1,1-1 0,0 0-1,0-4 1,0 0-19,1 1-1,0-1 1,0 1 0,1-1-1,0 1 1,0 0-1,0 0 1,1 0 0,0 0-1,0 0 1,1 0-1,-1 1 1,6-6 0,215-216-2051,-218 221 2019,37-34-271,1 3-1,87-56 1,-87 61 266,-32 23 59,0 0 1,23-12-1,-12 10 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12.6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1819 4915,'30'-2'445,"0"-1"1,43-10-1,-33 5-252,-13 2 7,-1-1 1,0-1-1,35-17 1,74-42 855,-132 65-1025,300-155-320,114-34-359,188-94 753,-552 254 126,-40 22-53,0 1 1,1 0-1,21-8 1,-35 16-170,1 0 0,-1-1 0,0 1 0,1 0 0,-1 0 0,1 0-1,-1 0 1,0-1 0,1 1 0,-1 0 0,1 0 0,-1 0 0,1 0 0,-1 0 0,1 0 0,-1 0 0,0 0 0,1 0 0,-1 0 0,1 0 0,-1 1 0,1-1 0,-1 0 0,0 0 0,1 0 0,-1 0 0,1 1 0,-4 9 240,-17 14 108,0-4-161,-2-2-1,0-1 1,-1 0-1,-1-2 0,0-1 1,-34 15-1,-163 55 1104,67-36-44,-223 41 0,316-79-967,-3-1 190,1 4-1,-64 21 0,-22 7 184,100-29-171,-1 2 0,-68 29-1,4 9 197,-208 99 845,305-142-1455,7-4 15,0 1 0,0-2 0,0 1 1,-1-1-1,0-1 0,-11 3 0,20-6-83,0 0 0,0 0 0,0 0-1,0 0 1,0 0 0,1 0-1,-1-1 1,0 1 0,0-1-1,0 1 1,1-1 0,-1 1-1,0-1 1,1 0 0,-1 0 0,1 0-1,-4-2 1,4 1-25,-1-1 0,0 1 0,1 0 0,-1-1-1,1 1 1,0-1 0,-1 1 0,1-1 0,1 0 0,-1 0 0,0 1 0,1-1 0,-1 0 0,1 0 0,0-3-1,-1-9-80,1 1 0,1 0 0,0-1 0,1 1-1,1 0 1,0-1 0,1 1 0,6-16 0,-1 9-93,1 1 1,1 0 0,1 0 0,22-28-1,10-2-356,2 2 1,79-65-1,-120 108 516,259-236-1620,-249 229 1699,0 1 0,1 0-1,0 1 1,1 0 0,0 2-1,26-10 1,34-18-400,131-86-1234,-20 10 387,700-336-1935,-677 347 2858,-172 82 206,-16 7 114,0 0 0,1 1 0,1 2 0,0 0 0,0 2 0,37-6 0,-38 12-21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20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2885 2 4915,'-268'44'4060,"-113"49"-2568,216-43-1188,87-25 44,-119 23 0,156-42-123,20-4 132,0 1 0,0 2 1,-24 7-1,-777 216 4565,745-209-4725,29-6 70,1-2 1,-1-2-1,-1-2 1,-77 0-1,73-6 155,1 2-1,0 3 1,0 1-1,-67 19 1,97-21-325,-57 8 444,144-24 100,90-10-668,-107 17 27,-1-1 0,80-21 0,90-44 0,51-24-829,-71 34 360,-64 21-3,55-25-676,221-60-611,-292 96 1696,102-22-59,-170 42 207,0 2 1,78 1-1,-88 4 74,70-11 0,-9 0-19,125 8 148,-198 4-279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21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542 34 4915,'-268'-17'2259,"-6"1"-1051,339 17-270,122 18 1,-154-13-789,-5-2-120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14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4117 1175 4915,'1'-32'-4,"0"23"9,0-1-1,-1 0 1,0 0 0,-1 1 0,0-1 0,-4-15 0,5 24 15,-1-1 1,1 1-1,-1 0 0,1-1 0,-1 1 1,0 0-1,1 0 0,-1-1 1,0 1-1,0 0 0,0 0 0,0 0 1,0 0-1,0 0 0,0 0 0,0 0 1,-1 1-1,1-1 0,0 0 0,0 1 1,-1-1-1,1 1 0,-1-1 1,1 1-1,0-1 0,-1 1 0,1 0 1,-1 0-1,1 0 0,0 0 0,-3 0 1,-3 1 78,0 1 1,0 0 0,0 0 0,0 1-1,-9 5 1,12-6-25,0 0 0,-1 0 0,1 0 0,0-1 0,-1 1 0,1-1 0,-1 0 0,-7 0 0,8-1-61,0-1 1,0 0 0,0-1 0,0 1 0,0-1 0,0 1 0,1-1 0,-1 0 0,1-1 0,-1 1 0,1 0 0,-5-6 0,-35-42-116,35 40 85,0 0 0,-17-17 0,24 27 23,1 0 1,0 0 0,0 0-1,0-1 1,-1 1 0,1 0 0,0 0-1,0 0 1,0 0 0,-1-1-1,1 1 1,0 0 0,0 0 0,-1 0-1,1 0 1,0 0 0,0 0-1,-1 0 1,1 0 0,0 0 0,0 0-1,-1 0 1,1 0 0,0 0 0,-1 0-1,1 0 1,0 0 0,0 0-1,-1 0 1,1 0 0,0 0 0,0 0-1,-1 0 1,1 1 0,0-1-1,0 0 1,0 0 0,-1 0 0,1 0-1,0 1 1,0-1 0,-1 0-1,-3 16 224,3 23 89,2-36-270,-1 11 61,0 6 148,1-1 1,5 23 0,-5-35-145,2 1 0,-1-1 1,1 0-1,0 0 0,0 0 0,0 0 1,1 0-1,9 10 0,-1-3 241,0-1-1,1-1 0,27 20 1,14 13 226,-39-32-218,2 0 1,18 12 0,14 10 328,-13-9 57,45 27 1,-80-53-743,-1 1 0,1-1 0,0 1 0,0-1 0,-1 0 0,1 1 0,0-1 0,0 0 0,0 1 1,-1-1-1,1 0 0,0 0 0,0 0 0,0 0 0,0 0 0,0 0 0,-1 0 0,1 0 0,0 0 0,0 0 0,0 0 1,0-1-1,0 1 0,-1 0 0,1-1 0,0 1 0,0 0 0,-1-1 0,1 1 0,0-1 0,0 1 0,-1-1 1,1 0-1,-1 1 0,1-1 0,0 0 0,-1 1 0,0-1 0,1 0 0,-1 1 0,1-1 0,-1 0 0,0 0 0,1 0 1,-1 0-1,0 1 0,0-1 0,0 0 0,1 0 0,-1-1 0,1-9-168,1 1-1,-1 0 1,-1-16 0,0 16 78,-21-465-3583,10 333 2201,1 2 423,-34-418-761,44 551 1790,0 4 10,0 0-1,0 1 1,-1-1-1,1 0 1,-1 0-1,1 0 1,-1 1-1,0-1 1,0 0-1,0 1 1,0-1-1,0 1 1,-1-1-1,1 1 1,-3-3-1,4 5 13,-1-1-1,1 1 0,-1 0 1,1 0-1,0 0 1,-1 0-1,1 0 1,-1 0-1,1 0 1,-1 0-1,1 0 0,-1 1 1,1-1-1,0 0 1,-1 0-1,1 0 1,-1 0-1,1 1 1,0-1-1,-1 0 0,1 0 1,-1 1-1,1-1 1,0 0-1,-1 1 1,1-1-1,0 0 1,0 1-1,-1-1 0,1 0 1,0 1-1,0-1 1,0 1-1,-1-1 1,1 0-1,0 1 1,0-1-1,0 1 0,0-1 1,0 1-1,0-1 1,0 0-1,0 2 1,-5 20 229,2 34 632,3 76 1,2-41 32,1-43-52,3 0 1,1 0-1,24 80 1,-4-13-80,-16-72-532,-7-31-87,0 1 0,-1-1 0,-1 1-1,2 20 1,-4-32-132,0 0 0,0 0 1,0 0-1,-1 0 0,1 0 0,0 0 1,0 0-1,-1 0 0,1 0 0,-1 0 1,1 0-1,-1 0 0,1 0 0,-1 0 0,1 0 1,-1-1-1,0 1 0,1 0 0,-1 0 1,0-1-1,0 1 0,1-1 0,-1 1 0,-2 0 1,1 0 37,-1 0 1,0 0 0,0 0 0,1-1 0,-1 1-1,0-1 1,0 1 0,-5-1 0,-6-2 238,1 1 1,-25-7 0,33 7-222,-65-19-224,0-4 1,-82-39 0,123 52 83,0 1 1,0 1-1,-1 2 1,-37-5-1,-126-5 1292,137 13-1053,45 3-122,-518-53 1486,499 49-1324,1 3 0,-1 0 0,1 2 0,-43 4 0,-114 28 630,-8 0-394,104-19 45,-120 33-1,-33 6-502,199-45 5,-1164 146 0,1077-141 0,-237 9 0,368-21 0,0 1 1,0-1-1,-1 0 0,1 0 1,0 0-1,0 0 1,0 0-1,-1 0 0,1 0 1,0 0-1,0 0 1,-1 0-1,1 0 0,0 0 1,0 0-1,-1 0 0,1 0 1,0 0-1,0 0 1,0 0-1,-1 0 0,1 0 1,0 0-1,0 0 1,-1 0-1,1 0 0,0-1 1,0 1-1,0 0 0,-1 0 1,1 0-1,0 0 1,0 0-1,0-1 0,0 1 1,-1 0-1,1 0 1,0 0-1,0-1 0,0 1 1,0 0-1,0 0 0,0-1 1,0 1-1,0 0 1,0 0-1,0 0 0,0-1 1,0 1-1,0 0 1,0 0-1,0-1 0,0 1 1,0 0-1,0 0 0,0-1 1,15-13-219,25-10-86,35-15-298,203-97-4929,-152 89 3402,5 1 1676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31.0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1982 932 4915,'1'16'240,"1"0"0,0-1 0,8 27 0,4 27 136,-9 1 165,-2-1 0,-9 86-1,4-141-434,-1-1 0,-1 1 0,0-1 0,-1 0 0,0-1 0,-1 1 0,0-1 1,-1 0-1,0-1 0,-1 1 0,-1-1 0,0-1 0,0 0 0,-1 0 0,-15 12 0,23-21-87,1 0 1,-1 1-1,1-1 0,-1 0 1,1 0-1,-1 0 0,0-1 1,1 1-1,-1 0 1,0-1-1,0 1 0,1-1 1,-1 1-1,0-1 1,0 0-1,0 0 0,0 0 1,1 0-1,-1 0 0,0 0 1,-3-1-1,3 0-9,1 0-1,-1 0 0,1 0 1,0-1-1,-1 1 0,1 0 1,0-1-1,0 1 1,0-1-1,0 1 0,0-1 1,0 1-1,1-1 0,-1 1 1,0-1-1,1 0 1,-1 1-1,1-3 0,-2-8-27,0 0-1,2 0 1,-1 0-1,1 1 1,3-17-1,3-20-86,2 1 0,2 0-1,27-74 1,41-134-369,-71 208 379,-1 0 0,-3 0 0,-2-1 1,-4-47-1,0-7-77,5 8 14,-5-100-167,0 172 244,-10-34 1,10 45 58,0 0 1,0 0 0,1 0-1,0 0 1,1 0 0,0 0-1,1 0 1,0-1 0,1 1-1,3-17 1,-4 27 29,0 1 0,0-1 0,0 1 1,0-1-1,0 0 0,0 1 0,0-1 0,0 1 0,0-1 0,1 1 0,-1-1 0,0 1 1,0-1-1,1 1 0,-1-1 0,0 1 0,1-1 0,-1 1 0,0-1 0,1 1 0,-1-1 0,1 1 1,-1 0-1,0-1 0,1 1 0,-1 0 0,1 0 0,0-1 0,-1 1 0,1 0 0,0-1 1,7 17 197,0 31 60,-5 308 1430,-5-182-939,4-150-576,1 1 1,0-1 0,11 34 0,-6-23 10,-2-16-56,0-1 0,1 1 0,1-1 0,1-1 0,0 1 0,2-1 0,18 23 0,-9-12 150,18 32 0,-37-57-260,1 1 0,-1 0 0,1 0 0,-1 0 0,0 0 0,0 0 0,0 0 0,0 0 0,-1 1 0,1-1 0,-1 0 0,0 0 0,0 1 0,0-1 0,0 0 0,-1 0 0,1 0 0,-2 4 0,1-5 2,-1 1 0,1-1-1,-1 1 1,0-1 0,1 0-1,-1 1 1,0-1 0,-1 0-1,1 0 1,0-1 0,-1 1-1,1 0 1,-1-1 0,1 1-1,-1-1 1,1 0 0,-1 0-1,0 0 1,-6 1 0,-2 0 26,0 1 0,0-2 0,0 1 0,0-2 1,0 1-1,-1-2 0,1 1 0,0-2 0,0 1 1,0-2-1,-13-3 0,-5-5 201,0-1-1,-45-26 1,4 0 259,59 34-427,-1-1-1,1 2 1,-1 0 0,1 0 0,-1 1-1,-21-1 1,-77 4 422,55 1-246,-717-1 3416,750 0-3519,1 2-1,0 1 1,0 0-1,0 2 1,-34 13-1,-8 2 174,24-8-160,22-7-165,0-1 0,0-1 1,-25 4-1,-65 9-8,67-10 0,-68 5 0,-7-13 0,115 1 0,0 0 0,0 0 0,0 0 0,0 0 0,0 0 0,0 0 0,0 0 0,0 0 0,0 0-1,0 0 1,0 0 0,1 0 0,-1 0 0,0 0 0,0 0 0,0 0 0,0 0 0,0 0 0,0 0 0,0 0 0,0 0 0,0-1 0,0 1 0,0 0 0,0 0 0,0 0 0,0 0 0,0 0 0,0 0 0,0 0 0,0 0 0,0 0-1,0 0 1,0 0 0,0-1 0,0 1 0,0 0 0,0 0 0,0 0 0,0 0 0,0 0 0,0 0 0,0 0 0,0 0 0,0 0 0,0 0 0,0 0 0,0 0 0,0-1 0,0 1 0,0 0 0,0 0 0,-1 0 0,1 0 0,0 0-1,0 0 1,0 0 0,0 0 0,0 0 0,12-8 7,20-8-76,-32 16 67,185-102-1312,-18 8 395,-110 70 916,-37 16 38,34-18 0,-10 2 46,76-30 0,-117 53-78,47-22-197,56-35-1,-65 34 44,1 1 1,66-25-1,519-141-2853,-449 139 2641,65-11 769,-231 57-348,0 0-1,0-1 1,18-10-1,12-5 61,-42 20-117,251-90 589,-201 79-343,59-6-1,6 0-85,210-58-1123,-92 21 1166,-221 51-177,0 0 1,0 1-1,0 1 1,1 0 0,21 1-1,-31 0-21,-1 1 1,1-1-1,-1 1 0,1-1 0,-1 1 0,1 0 1,-1 0-1,0 0 0,1 0 0,-1 0 0,0 1 1,0-1-1,0 1 0,0-1 0,0 1 0,0 0 1,0 0-1,-1 0 0,1 0 0,0 0 0,-1 0 1,0 0-1,0 1 0,1-1 0,-1 0 0,0 1 1,-1-1-1,1 1 0,0-1 0,-1 1 0,0-1 1,1 1-1,-1 4 0,-1 2 16,1-1-1,-1 1 1,-1-1-1,1 1 1,-1-1-1,-1 0 1,0 0-1,0 0 1,0 0-1,-1 0 1,0-1-1,-1 1 1,0-1-1,0 0 1,-9 9-1,-9 8 82,-1 0 0,-43 31-1,-5-3 156,-139 77 0,139-94-8,-96 31 0,61-26-85,71-25-107,21-8-21,0 0 0,0-2 1,-1 0-1,0 0 0,0-2 1,-26 4-1,-124-8 242,77 0-132,79 1-123,0-1 1,0 0-1,-18-3 0,8-3-15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08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1332 678 4915,'-45'2'535,"-1"1"0,1 3-1,-82 20 1,-127 56 836,245-78-1289,0 1 0,1 0 0,-1 0 0,1 1-1,0 0 1,1 0 0,-1 1 0,1 0 0,-7 10-1,-33 29 438,10-17 29,-1-2 1,-2-1 0,-46 23 0,0-8 165,-2-3 0,-173 49 0,258-86-684,-1-1 0,1 1 0,0 0 0,-1-1 0,1 0 0,0 0 0,-1 0 0,1 0-1,0-1 1,-4 0 0,7 1-25,-1 0-1,1 0 0,0 0 1,0 0-1,-1-1 1,1 1-1,0 0 0,0 0 1,0 0-1,-1 0 1,1-1-1,0 1 0,0 0 1,0 0-1,0 0 1,0-1-1,-1 1 0,1 0 1,0 0-1,0 0 0,0-1 1,0 1-1,0 0 1,0 0-1,0-1 0,0 1 1,0 0-1,0 0 1,0-1-1,0 1 0,0 0 1,0 0-1,0-1 1,0 1-1,0 0 0,0 0 1,0 0-1,0-1 0,0 1 1,1 0-1,16-17-66,14-3 3,2 1 0,68-28 1,77-18 542,-164 61-445,206-54 621,-37 12-146,-146 34-355,0-1 0,65-34 0,25-16-1635,180-61 0,-189 80 918,463-191-903,-342 136 1280,-105 56 599,-56 20 58,79-14 163,-99 26-442,52-2 502,-273 13-1,-82 3 225,175 6-524,0 2 0,1 4 0,-130 45 0,114-34-111,-59 22 559,105-31-653,-220 83 658,204-81-690,-104 29 432,291-79-518,-2-5 0,-2-7 0,178-84 0,-255 102-211,-8 4-11,-1-2 0,46-32 1,68-62-1049,-104 79 1139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55.2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4276 1066 4915,'0'-6'0,"-1"1"0,0 0 0,0-1 0,-1 1 0,-3-10 0,-4-13 0,7 19 1,-1-11 29,0 1 0,-2-1-1,0 1 1,-2 0 0,-13-29 0,19 47-12,1 0-1,-1 0 0,0 0 1,0 0-1,0 0 0,0 1 1,0-1-1,0 0 0,0 0 1,0 1-1,0-1 0,-1 1 1,1-1-1,0 1 0,0-1 1,0 1-1,-1 0 0,1 0 1,0 0-1,0-1 1,-1 1-1,1 0 0,0 0 1,0 1-1,-1-1 0,1 0 1,0 0-1,0 1 0,-1-1 1,1 0-1,0 1 0,-2 1 1,-6 2 76,0 0 1,1 1-1,-12 9 1,8-5 17,-22 12 300,-57 27 0,75-42-283,1 0 0,-1-1 1,-1-1-1,1 0 0,0-1 1,-27 1-1,-23-2 270,-94 7 566,-312 31 2609,-572-26 2500,777-16-5631,-410 2 3124,671 0-3558,-52-4 12,57 4-21,-1 0 0,1 0 0,-1 0 0,1-1-1,-1 1 1,1 0 0,-1-1 0,1 1 0,0-1 0,-1 0 0,1 1 0,-1-1 0,1 0 0,0 0 0,0 0 0,0 0 0,-1 0 0,1 0 0,0 0 0,0 0 0,0 0-1,0 0 1,1-1 0,-1 1 0,0 0 0,0-1 0,1 1 0,-1-1 0,1 1 0,-1-3 0,1 2 0,1 0 0,0 0 0,0 0 0,0 0 0,0 0 0,0 0 0,0 0 0,0 1 0,1-1 0,-1 0 0,1 1 0,-1-1 0,1 1 0,-1-1 0,1 1 0,0 0 0,0 0 0,0 0 0,0 0 0,0 0 0,0 0 0,2 0 0,48-16 0,152-15 0,-180 29 0,172-11 8,12-2-111,537-129-3611,-281 13 179,-161 42 845,298-66-1859,160-47 2596,-521 124 1589,-103 29 1010,-136 50-635,-22-1 267,-48 4 146,35-2-129,-606 9 5482,-813 18-345,1085-15-2983,98-2-998,-177 2-1335,-1288 13-95,2738-27-21,-495-14 0,210-2 0,-620 13-501,154-26 0,-91 7-484,61-1 1008,241 5-1,-431 20-18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4:55.7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3614 1 4915,'-252'0'4475,"-617"14"532,-5 64-1603,704-48-3055,-117 13 390,250-41-393,6 0 225,1 1-1,-58 14 1,-452 143 1419,125-33-1990,412-126 0,2-1 0,0 0 0,0 0 0,1 0 0,-1 0 0,0 1 0,1-1 0,-1 0 0,1 0 0,-1 0 0,0 0 0,1 1 0,-1-1 0,0 0 0,1 1 0,-1-1 0,1 0 0,-1 1 0,1-1 0,-1 1 0,1-1 0,-1 1 0,1-1 0,-1 1 0,1-1 0,0 1 0,-1-1 0,1 1 0,0 0 0,-1-1 0,1 1 0,0 0 0,0-1 0,0 1 0,-1 0 0,7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01.1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1836 1321 4915,'-41'2'1534,"-78"12"1,55-4-720,5-2-316,-445 56 1756,-10-28-1270,493-35-912,14 0-23,0-1 0,0 0 0,0 0 0,1-1 0,-10-1 0,15 2-44,1 0 0,0 0 0,0 0 0,0 0 0,-1-1 0,1 1 0,0 0 0,0 0 0,0 0 0,0 0 0,-1 0 0,1-1 0,0 1 1,0 0-1,0 0 0,0 0 0,0-1 0,-1 1 0,1 0 0,0 0 0,0 0 0,0-1 0,0 1 0,0 0 0,0 0 0,0 0 0,0-1 0,0 1 0,0 0 0,0 0 0,0-1 0,0 1 0,0 0 0,0 0 0,0-1 0,0 1 0,0 0 0,0 0 1,0 0-1,1-1 0,-1 1 0,0 0 0,0 0 0,0 0 0,0-1 0,0 1 0,1 0 0,-1 0 0,0 0 0,0 0 0,0 0 0,0-1 0,1 1 0,-1 0 0,0 0 0,12-10 141,3 1 37,2 0 1,-1 1-1,33-11 1,-5 2 95,44-22-287,124-50-443,-171 71 540,-1-3 0,-1 0 0,46-35 0,-66 43-59,253-176 917,-223 158-1207,3 3 0,71-29-1,-28 14 18,130-59 377,-176 84 154,1 1 0,70-11 0,10-4-137,-62 11-213,115-29 169,-156 44-39,0 1 0,1 2-1,0 1 1,45 2 0,-71 0-62,-1 0 0,1 0 1,-1 0-1,0 0 0,1 0 0,-1 1 0,1-1 0,-1 0 1,1 1-1,-1-1 0,0 1 0,1 0 0,-1-1 1,0 1-1,0 0 0,0 0 0,2 1 0,-3-2-2,0 1 0,0-1 0,0 1 0,1 0 0,-1-1-1,0 1 1,0-1 0,0 1 0,0-1 0,-1 1 0,1 0-1,0-1 1,0 1 0,0-1 0,0 1 0,-1-1 0,1 1-1,0-1 1,0 1 0,-1-1 0,1 1 0,0-1 0,-1 1-1,1-1 1,-1 0 0,1 1 0,0-1 0,-1 1-1,-4 2 20,1 1-1,0-1 0,-1 0 0,0 0 0,0 0 0,0-1 0,-8 3 0,-22 3 113,-1-2 0,0-1 0,0-2 0,0-2 0,-43-3 0,-29 1 110,-44 13 341,-196 40 0,207-27-34,-246 14-1,279-39-318,-114 4 889,-200 40-47,-38 2-576,352-43-129,168-5-355,-23 2-15,1-2-1,54-9 0,-29 1 0,1 3 0,-1 2 0,76 6 0,-79-1 0,-48 1 0,0-1 0,0 2 0,0-1 0,-1 2 0,1-1 0,0 2 0,-1 0 0,1 0 0,-1 1 0,17 10 0,-22-12 0,-1 1 0,1 1 0,0-1 0,-1 1 0,0 0 0,0 0 0,-1 0 0,1 1 0,-1 0 0,0 0 0,-1 0 0,1 0 0,-1 1 0,-1-1 0,1 1 0,-1-1 0,0 1 0,0 0 0,0 9 0,0 18 0,-3 43 0,-1-54 0,2 0 0,0 0 0,2 0 0,0-1 0,7 31 0,-6-45 0,0 1 0,-1 0 0,0 1 0,-1-1 0,0 0 0,0 15 0,-2-21 0,1 0 0,-1-1 0,1 1 0,-1-1 0,0 1 0,0 0 0,0-1 0,-1 0 0,1 1 0,-1-1 0,1 0 0,-1 0 0,0 1 0,1-1 0,-1 0 0,0-1 0,-1 1 0,1 0 0,0-1 0,0 1 0,-1-1 0,1 0 0,-1 0 0,1 1 0,-1-2 0,-4 2 0,-103 27 0,28-9 0,49-13 0,-1-1 0,-57 3 0,45-5 0,-19 10 0,57-11 0,-1-1 0,1 1 0,0-1 0,-1-1 0,0 0 0,1 0 0,-1 0 0,0-1 0,1 0 0,-1-1 0,-17-3 0,25 3 0,0 1 0,-1 0 0,1-1 0,0 1 0,-1-1 0,1 0 0,0 1 0,0-1 0,-1 0 0,1 1 0,0-1 0,0 0 0,0 0 0,0 0 0,0 0 0,0 0 0,0-1 0,1 1 0,-1 0 0,0 0 0,0-2 0,1 2 0,0 0 0,0 0 0,0 0 0,1 0 0,-1 0 0,0 0 0,1 0 0,-1 0 0,0 0 0,1 0 0,-1 0 0,1 0 0,0 0 0,-1 0 0,1 1 0,0-1 0,-1 0 0,1 0 0,0 1 0,0-1 0,1 0 0,7-5 0,1 0 0,0 0 0,20-7 0,-27 12 0,169-85-453,2-1 443,-142 74 18,-1-2 0,-1-1-1,0-1 1,-1-2-1,-1-1 1,45-40-1,-46 33-24,0-1-398,1 1 0,2 1 0,0 2 1,39-24-1,16 6-394,121-44 1,-99 44 515,-55 23 287,-35 14 36,-1-1 0,1 0 0,-1-2 0,0 0 0,20-14 0,-24 14 3,0 0-1,0 1 0,0 1 1,1 0-1,0 0 1,0 2-1,1-1 1,14-2-1,18-1 131,51-2-1,4-1 37,64-18-2,84-13 19,-175 35-127,-52 6-38,1-1 0,-1-1 0,0-1 0,-1-1 1,31-10-1,308-116-2497,-63 24 1439,62-37 846,-358 144 164,-1 0 0,0 0 1,0 0-1,0 0 0,1 0 1,-1 0-1,0 0 1,0 0-1,0 0 0,1 0 1,-1 0-1,0 0 0,0 0 1,0 0-1,0 0 0,1 0 1,-1 0-1,0 0 1,0 0-1,0-1 0,0 1 1,1 0-1,-1 0 0,0 0 1,0 0-1,0 0 1,0-1-1,0 1 0,1 0 1,-1 0-1,0 0 0,0 0 1,0-1-1,0 1 0,0 0 1,0 0-1,0 0 1,0-1-1,0 1 0,0 0 1,0 0-1,0 0 0,0-1 1,0 1-1,0 0 1,-12-3 85,-29 3 33,35 0-88,-814 4 1561,618-4-1180,120 5-31,0 2 1,-96 23-1,57-8 37,-21 1-21,-302 46 265,-4-27-293,437-42-343,1 1-1,0-2 1,-1 0 0,-19-4-1,29 5-24,0 0-1,0 0 0,0-1 1,0 1-1,0 0 0,0-1 1,0 1-1,0-1 0,0 1 1,0-1-1,0 0 0,1 1 1,-1-1-1,0 0 0,0 0 1,1 1-1,-1-1 0,1 0 1,-1 0-1,0 0 0,1 0 1,0 0-1,-1-1 0,1 0-7,0 1 0,0-1 0,1 0 0,-1 0-1,1 0 1,-1 1 0,1-1 0,0 0-1,-1 1 1,1-1 0,0 1 0,0-1-1,0 1 1,0-1 0,1 1 0,-1 0-1,0-1 1,3-1 0,19-14-16,3 2 22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02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1 253 4915,'0'-5'0,"0"-8"0,0-7 0,0-5 0,0-4 0,0-3 0,5-1 0,2 0 0,6 5 0,5 7 180,0 8-180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04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1554 233 4915,'-1114'0'6488,"1080"2"-6164,1 2 0,0 2 0,0 1 0,-55 19 0,33-10 5,33-9-227,9-2-23,0-1 0,-1-1 0,0 0 0,0 0 0,0-2 0,0 1 0,-17-2 0,16-5 111,20-1 45,24-3 61,109 0 487,-103 9-449,1-2 0,-1-1 0,59-14 0,-14-1 725,108-11-1,17-2 761,126-51-2956,75-14 652,-380 91 521,0 1-1,46-1 1,-48 5-30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25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3930 1732 4915,'-1805'0'10483,"1766"3"-10068,0 1 1,1 3 0,-1 1 0,-52 18-1,-23 5 657,-470 79 1364,582-110-2429,-27 4 171,0-1 1,0-2 0,-41-2-1,68 1-171,0-1-1,0 1 0,-1 0 0,1-1 0,0 1 0,0-1 1,0 1-1,0-1 0,1 0 0,-1 0 0,0 0 1,0 0-1,0 0 0,1-1 0,-1 1 0,1 0 0,-1-1 1,1 1-1,-1-1 0,1 0 0,0 1 0,0-1 1,0 0-1,0 0 0,0 0 0,0 0 0,0 1 0,1-1 1,-2-4-1,2 4-12,0-1 0,0 1 1,1-1-1,-1 0 0,0 1 0,1-1 1,0 1-1,-1-1 0,1 1 0,0 0 1,0-1-1,1 1 0,-1 0 1,0 0-1,1-1 0,-1 1 0,1 0 1,0 1-1,0-1 0,0 0 0,0 0 1,0 1-1,4-3 0,325-230-1666,-119 80 478,-57 51 921,-1 5-2465,229-106 0,-290 157 2005,720-347-3745,452-147 2138,-1255 537 2344,28-12 142,72-17 1,-107 32-121,0 0 1,1 0 0,-1 0-1,1 1 1,-1 0 0,1 0 0,0 0-1,-1 0 1,1 0 0,-1 0 0,1 1-1,-1 0 1,1 0 0,-1 0-1,0 0 1,1 0 0,-1 1 0,0-1-1,0 1 1,4 3 0,-4-2 10,0 1 0,0 0 0,-1 0 0,1 0 0,-1 0 0,0 0 0,0 0 0,-1 0 0,1 1 0,-1-1 0,0 0 0,0 1 0,-1 0 0,1 7 0,0-3 33,-1 1 1,0-1-1,-1 0 1,0 1-1,-1-1 1,1 0-1,-2 0 1,1 0-1,-2 0 1,1 0-1,-1-1 1,0 1-1,-1-1 1,0 0-1,0 0 1,0-1-1,-1 0 1,-1 0-1,-8 9 1,-13 7 272,0 0 1,-1-2 0,-54 28 0,61-36-231,-344 174 2015,-74-7 1764,189-82-2061,-367 170 2572,6 17-3618,571-265-785,-36 16 0,-93 32 0,152-64 0,0 0 0,-1-1 0,-26 1 0,-12 1 0,-10 9 0,1 4 0,0 2 0,-64 29 0,41-16 0,54-18 0,27-11 0,0 0 0,-1 0 0,1-1 0,-1 0 0,1-1 0,-1 0 0,0 0 0,-10 0 0,18-3 0,1 1 0,0 0 0,0-1 0,0 1 0,0 0 0,0-1 0,0 1 0,1-1 0,-1 1 0,0 0 0,0-1 0,0 1 0,0-1 0,0 1 0,0 0 0,1-1 0,-1 1 0,0 0 0,0-1 0,1 1 0,-1 0 0,0 0 0,0-1 0,1 1 0,-1 0 1,0 0-1,1-1 0,-1 1 0,0 0 0,1 0 0,-1 0 0,0 0 0,1-1 0,-1 1 0,1 0 0,-1 0 0,18-13-44,12-5-2,0 2 0,1 1 0,62-20 0,-50 19-81,60-30 0,-3-15-642,-3-5-1,90-79 1,-171 131 759,2 0 0,-1 2 0,2 0 0,-1 1 0,2 1 0,-1 0 0,35-10 0,1018-245-4987,-1030 255 5093,1 1-1,1 3 0,-1 2 1,57 1-1,-86 2-42,0 0 0,0 0 0,-1-1 0,1-1 0,-1 0 0,1-1 0,-1 0 0,24-13 0,40-11 312,339-70-1736,-273 68 1111,240-54 679,-363 79-367,54-8 226,-75 15-247,0 1 0,-1-1 1,1 0-1,-1 0 0,0 1 0,1-1 0,-1-1 0,0 1 1,-4 3-1,-29 21 201,-2-1 1,-1-2 0,-67 30 0,56-29-90,-74 35 297,-2-6 1,-173 47-1,275-91-323,0 0 0,-41 24 0,16-7 56,-2-4 358,-85 24 0,75-27-227,-954 322 2326,951-320-2568,-95 29 53,131-43-109,-1-1 0,0-1 1,-48 1-1,50-7-6,25 1 0,1 0 0,0 0 0,0 0 0,0 0 0,0 1 0,-1-1 0,1 0 0,0 0 0,0 0 0,0 0 0,0 0 0,-1 0 0,1 0 0,0 0 0,0 0 0,0 0 0,-1 0 0,1 0 0,0 0 0,0 0 0,0 0 0,0 0 0,-1-1 0,1 1 0,0 0 0,0 0 0,0 0 0,0 0 0,-1 0 0,1 0 0,0 0 0,0-1 0,0 1 0,0 0 0,0 0 0,0 0 0,-1 0 0,1 0 0,0-1 0,0 1 0,0 0 0,0 0 0,0 0 0,0 0 0,0-1 0,0 1 0,0 0 0,0 0 0,0 0 0,0-1 0,0 1 0,0 0 0,0 0 0,0 0 0,0 0 0,0-1 0,0 1 0,0 0 0,14-9 0,22-6 0,35 0 0,38-11 0,-5-4 0,35-13 0,-113 35 0,1 1 0,0 1 0,0 1 0,42-1 0,113 6 0,-81 3 0,-15-4 0,90 3 0,-160 0 0,1 1 0,19 6 0,26 5 0,-56-14 0,0 1 0,0 0 0,0 1 0,0-1 0,0 1 0,0 1 0,-1-1 0,1 1 0,10 6 0,-14-7 0,-1-1 0,1 1 0,0 0 0,-1-1 0,1 1 0,0 0 0,-1 0 0,0 0 0,0 0 0,1 0 0,-1 0 0,0 1 0,-1-1 0,1 0 0,0 0 0,-1 1 0,1-1 0,-1 0 0,0 1 0,0-1 0,0 1 0,0-1 0,0 0 0,0 1 0,-1-1 0,1 0 0,-1 1 0,-1 3 0,0-2 0,1 0 0,-1-1 0,-1 1 0,1-1 0,0 1 0,-1-1 0,0 0 0,0 0 0,0 0 0,0 0 0,-5 3 0,-42 25 0,35-23 0,-8 5 0,-1-2 0,-1-1 0,0-1 0,-46 11 0,21-10 0,-79 5 0,120-14 3,1-1 1,0 0-1,-1-1 1,-14-2-1,22 3-7,0 0-1,0 0 1,0 0-1,0-1 1,0 1-1,0 0 1,0 0-1,0-1 1,0 1-1,0-1 1,1 1-1,-1-1 1,0 1-1,0-1 1,0 0-1,0 1 1,1-1-1,-1 0 1,0 0-1,1 1 1,-1-1-1,1 0 1,-1 0-1,1 0 1,-1 0-1,1 0 1,-1 0-1,1 0 1,0 0-1,0 0 1,-1 0-1,1 0 1,0 0-1,0 0 1,0 0-1,0 0 1,0 0-1,0 0 1,1 0-1,-1 0 1,0 0-1,0 0 1,1 0-1,-1 0 1,1 0-1,-1 0 1,1 0-1,-1 0 1,1 1-1,0-2 1,5-7-23,0 0 0,1 1 1,-1 0-1,2 0 0,-1 1 0,1 0 1,11-8-1,69-41-94,-15 11-127,-18 2-337,97-100 0,-140 131 506,-1 2 63,1 0 1,-1 2 0,2-1 0,-1 1-1,1 1 1,1 0 0,-1 1 0,22-6-1,-33 11 15,14-6-46,-1-1 1,0-1-1,-1 0 0,20-16 1,-17 11 15,0 2 0,21-11 0,-35 22 35,33-18 49,0 2-1,42-13 0,-69 27-43,0 0 0,1 1 0,0 0-1,-1 0 1,1 1 0,0 0-1,0 1 1,-1 0 0,1 1 0,0-1-1,0 2 1,-1 0 0,1 0-1,12 5 1,-19-5-5,0-1 1,0 2-1,0-1 0,0 0 1,0 1-1,0-1 0,-1 1 0,1 0 1,-1 0-1,0 0 0,1 0 1,-2 0-1,1 0 0,0 0 0,-1 1 1,1-1-1,-1 1 0,0 0 1,0-1-1,1 8 0,0 7 14,-1-1 0,0 1 0,-3 21 0,1-19-1,0-5 0,-1-1 0,-1 1-1,0 0 1,-1-1-1,-1 0 1,0 0-1,-1 0 1,0-1 0,-1 1-1,0-2 1,-1 1-1,-1-1 1,-19 21-1,4-8 28,-1-1 0,-1-1 0,-1-1 0,-57 34 0,-24 1 73,86-47-95,6-3 5,-1-1-1,-31 7 1,1-1 21,-178 51 167,199-55-188,-26 11 43,-2-2 0,0-3 1,-65 9-1,-195-19 188,167-7-85,-284 35 119,431-32-292,0 0 1,0 0 0,0 0 0,0 0 0,0 0 0,0 0 0,0 0 0,-1 0-1,1 0 1,0 1 0,0-1 0,0 0 0,0 0 0,0 0 0,-1 0 0,1 0-1,0 0 1,0 0 0,0 0 0,0 0 0,0 0 0,0 0 0,-1 0 0,1 0-1,0-1 1,0 1 0,0 0 0,0 0 0,0 0 0,0 0 0,-1 0 0,1 0-1,0 0 1,0 0 0,0 0 0,0 0 0,0 0 0,0-1 0,0 1 0,0 0-1,0 0 1,-1 0 0,1 0 0,0 0 0,0 0 0,0-1 0,0 1 0,0 0-1,0 0 1,0 0 0,0 0 0,0 0 0,0 0 0,0-1 0,0 1 0,0 0-1,0 0 1,8-10 18,16-7-15,-4 7-1,0 2 0,1 1 0,0 0 1,0 1-1,33-4 0,-34 7-36,0 0 1,0-2-1,-1 0 0,0-2 1,0 0-1,-1-1 0,19-10 0,15-16-291,8-6 309,2 2 0,86-37 0,-34 18 46,-87 43-24,-15 9-3,0 0 0,1 0 0,0 1 0,0 1-1,0 0 1,0 0 0,21 0 0,100 5 27,-63 1-17,322-2 69,-362-4-74,-1 0 0,0-2 0,-1-1 1,43-14-1,25-6 13,-73 19-13,-1 0 0,0-1 0,34-19 0,-36 17 0,1 0-1,-1 2 0,2 0 0,23-5 0,60-9 24,-38 6-6,100-8 0,-147 22-23,-7 0 0,0 1 0,0 1 0,0 0 0,26 4 0,-37-3-2,0-1 0,0 1 0,0 0 0,0 0-1,0 0 1,0 0 0,-1 1 0,1-1 0,0 1-1,-1 0 1,1 0 0,-1 0 0,0 0 0,0 0 0,0 0-1,0 0 1,0 1 0,0-1 0,0 1 0,-1 0-1,1-1 1,-1 1 0,0 0 0,0 0 0,0 0-1,0 0 1,0 0 0,-1 3 0,1-1 0,0 0 1,-1 1-1,0-1 1,0 1-1,0-1 1,-1 1-1,0-1 1,0 0 0,0 1-1,-1-1 1,0 0-1,0 0 1,0 0-1,-1 0 1,1 0-1,-1-1 1,0 1-1,0-1 1,-1 0-1,1 0 1,-1 0-1,0 0 1,-7 5-1,-8 4 7,-1 0 0,-1-2-1,0 0 1,-28 11 0,-8 3 9,-32 19 2,-116 62 14,166-85-33,-1-2 0,0-2 0,-2-2 0,0-1 0,-75 14 0,78-24 0,1-2 0,-42-3 0,50-1 0,0 2 0,0 1 0,0 2 0,1 0 0,-32 9 0,15 1 0,-55 17 0,0-5 0,-146 17 0,164-39 0,57-3 0,0 0 0,0 2 0,0 1 0,-36 9 0,-275 87 0,-87 23 0,67-13 0,82-22 0,250-82 0,0 0 0,-1-1 0,-46 0 0,51-3 0,0 2 0,0 0 0,0 2 0,0 1 0,1 0 0,-31 15 0,16-7 0,-91 32 0,-206 49 0,262-79 0,-87 16 0,131-28 0,1-2 0,-1 0 0,-51-4 0,72 2-17,1-1 0,0 0 0,0 0 0,0 0 0,0-1 1,0 1-1,1-1 0,-1 0 0,0 0 0,1 0 0,-1 0 0,1-1 0,0 0 1,-1 1-1,2-1 0,-1 0 0,0-1 0,0 1 0,1 0 0,0-1 0,0 1 0,0-1 1,0 0-1,0 0 0,1 0 0,-1 0 0,1 0 0,0 0 0,0-6 0,-2-10-136,1-1-1,2 1 1,0-1-1,4-33 1,0 30-22,0 1 0,1 0 1,2 1-1,0-1 0,1 1 0,1 0 1,1 1-1,2 0 0,-1 1 0,2 0 1,1 1-1,22-24 0,-14 16 104,1 1 0,2 1 0,0 2 0,2 0 0,0 1 0,37-21 0,-41 29 123,1 2-1,0 0 0,0 1 1,1 2-1,1 0 0,-1 2 0,1 0 1,0 2-1,42-3 0,-28 8 0,-30 1-34,0-1 0,1 0 0,-1 0 0,0-1 1,0 0-1,0-1 0,0 0 0,0-1 0,0 0 0,-1 0 1,13-7-1,10-8 103,57-23-1,-36 18-16,-36 17-73,1 1 0,0 0 0,0 2-1,0 0 1,0 1 0,0 1 0,0 0 0,22 3 0,-21-1-7,8-1-16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41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1 740 11033,'3538'-739'0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54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618 552 4915,'41'-2'457,"-1"-3"0,0-1 0,76-22 0,-12 2-579,819-111-226,-759 123 1204,189 7-1,-79 9 1327,180 9 180,151 9 640,-238-20-1627,-359 0-1320,0 0-1,0 1 1,0 0 0,0 0 0,9 4 0,-16-5-43,1 0 1,-1 0-1,0 1 0,0-1 0,0 0 1,0 1-1,0 0 0,1-1 1,-1 1-1,0-1 0,0 1 0,0 0 1,-1 0-1,1 0 0,0 0 1,0-1-1,0 1 0,0 0 0,-1 0 1,1 0-1,-1 1 0,1-1 0,-1 0 1,1 0-1,-1 0 0,1 0 1,-1 1-1,0-1 0,0 0 0,0 0 1,1 0-1,-1 1 0,-1-1 1,1 0-1,0 0 0,0 0 0,0 1 1,0-1-1,-1 0 0,1 0 0,-1 0 1,1 0-1,-2 3 0,0-2 24,0 1 0,0 0 0,0-1-1,0 1 1,-1-1 0,1 0-1,-1 0 1,0 0 0,1 0 0,-1 0-1,0-1 1,0 1 0,0-1 0,0 0-1,0 0 1,-6 2 0,-56 7 320,62-9-338,-106 5 854,-110-8 0,74-1-91,-1075 29 875,894-2-1656,-640 25 0,68-52 0,907 3 0,192-6 0,-167 2 0,0 0 0,-1-3 0,64-20 0,-93 26-15,303-120-345,-256 101 264,1 2-1,62-13 1,-83 23-226,719-145-4957,-622 130 4990,363-61 697,-475 81-378,34-5 71,-47 7-90,0 1 0,0 0-1,0 0 1,0 0 0,0 1 0,0-1 0,0 1-1,0-1 1,0 1 0,0 0 0,0 0 0,4 2 0,-7-2-7,1-1 1,0 1 0,-1 0 0,1-1-1,0 1 1,-1 0 0,1 0 0,-1-1-1,1 1 1,-1 0 0,1 0 0,-1 0-1,0-1 1,1 1 0,-1 0 0,0 0-1,0 0 1,0 0 0,0 0 0,1 0-1,-1 0 1,0-1 0,-1 1 0,1 0-1,0 0 1,0 0 0,0 0 0,0 0-1,-1 0 1,1 0 0,0-1 0,-1 1-1,1 0 1,-1 0 0,1 0 0,-1-1-1,1 1 1,-1 0 0,0-1 0,1 1-1,-1 0 1,0-1 0,1 1 0,-3 0-1,-2 4 23,0-1 0,0 0-1,0 0 1,-1-1 0,-6 3-1,-26 9 140,-1-2-1,-1-2 0,-78 13 1,60-14-37,-207 33 461,120-22 81,-255 71 0,-588 252 1604,592-188-1854,325-128-341,51-16-78,20-12-2,0 1 0,0-1 0,0 0 0,1 1 0,-1-1 0,0 0 0,0 0 0,1 1 0,-1-1 0,0 0 0,0 0 0,1 1 0,-1-1 0,0 0 0,1 0 0,-1 0 0,0 0 0,1 0 0,-1 0 0,0 1 0,1-1 0,-1 0 0,1 0 0,-1 0 0,0 0 0,1 0 0,-1 0 0,0 0 0,1 0 0,-1 0 0,1-1 0,46-3 0,-16-3-17,16-3-48,0-2 0,86-34 0,-56 9-106,77-32 142,-129 60 37,0 1 0,1 1 0,0 2 0,38-5 0,1184-149-4563,-1157 144 4683,1 3-1,158 0 0,196 15 588,-254-4-431,-183 1-263,1 1-1,-1 0 1,0 1-1,17 5 1,-24-7-15,0 1 0,0 0-1,0 0 1,0 0 0,0 0 0,0 0 0,-1 0 0,1 0-1,0 1 1,-1-1 0,1 1 0,2 2 0,-4-3-2,0 0 0,1 0 1,-1 0-1,0 0 0,1 0 1,-1 0-1,0 0 0,0 0 1,0 0-1,0 0 0,0 0 1,0 0-1,0 1 0,0-1 1,-1 0-1,1 0 0,0 0 0,0 0 1,-1 0-1,1 0 0,-1 0 1,1-1-1,-1 1 0,0 0 1,1 0-1,-1 0 0,0 0 1,-2 3 11,-1-1 1,1 0-1,-1 0 1,1 0 0,-1 0-1,0-1 1,0 1-1,0-1 1,0 0-1,-7 2 1,-49 12 108,55-14-113,-241 41 424,119-22-302,31-10 36,-1-3 0,-106-6 0,-6 1 312,-65 28-76,182-16-171,-162 4-1,-152-1 268,291-10-514,-40-4 12,264-4 0,120-5 0,-181 1 0,-1-1 0,85-23 0,12-16 0,-91 32 0,1 1 0,79-4 0,110 8 0,-57 3 0,-73-3 0,0-4 0,-1-5 0,131-36 0,776-275-6228,-711 223 5782,-92 21 662,-211 81-198,0 1 1,0-1-1,1 1 1,-1 1 0,0-1-1,1 1 1,6 0 0,-10 0-15,-1 0 1,0 0-1,0 0 1,0 1-1,0-1 1,0 0 0,0 0-1,0 1 1,0-1-1,0 1 1,0-1-1,0 1 1,0-1 0,0 1-1,0-1 1,0 1-1,0 0 1,0 0-1,-1-1 1,1 1 0,0 0-1,0 0 1,-1 0-1,1 0 1,-1 0-1,1 0 1,-1 0-1,1 0 1,-1 0 0,0 0-1,1 0 1,-1 0-1,0 0 1,0 0-1,0 0 1,0 1 0,0-1-1,0 0 1,0 0-1,0 0 1,0 1 0,-2 1 10,1 0 0,0 0 0,-1 0 0,0 0 0,1 0 0,-1 0 0,0-1 0,-1 1 0,1-1 0,0 1 0,-1-1 0,1 0 0,-1 0 0,0 0 0,0 0 0,1-1 0,-1 1 0,0-1 1,-4 2-1,-10 4 58,0-1 0,-20 5 1,-8-1 109,0-1 1,-87 3-1,-97-12 232,145-1-259,-42-2 27,-153 2 517,192 5-236,-107 18-1,-131 39 428,-341 47-113,479-104-498,180-3-246,1 0 1,-1 1-1,1-1 0,0 1 0,-1 0 1,-10 6-1,-13 4 148,-95 31 94,-223 63-258,322-101-18,0-1 0,-1-1 0,-47-2 0,268-2 0,-62-2 0,-42-1 0,0-4 0,142-32 0,16-3-623,-201 35 62,670-52-192,-552 52 780,-115 5 9,1042-78-501,-1035 75 483,140-22 70,-84-4 113,-33 18-77,152-6-1,88 20 101,-159 2-112,-121-4-56,0-1 0,77-16 1,78-32-5,-18 4-837,19 11 791,-161 31 19,1 3 0,0 1 0,54 5 0,-88-4-23,1 0 1,-1 0-1,1 0 0,-1 1 0,0 0 0,1-1 1,-1 1-1,0 0 0,1 0 0,-1 0 1,0 0-1,0 0 0,0 1 0,0-1 0,0 1 1,0-1-1,0 1 0,0 0 0,-1 0 1,1 0-1,-1 0 0,1 0 0,-1 0 0,0 0 1,0 0-1,0 0 0,0 1 0,0-1 1,0 1-1,-1-1 0,1 0 0,-1 1 0,0-1 1,1 4-1,-2-2 3,1 0-1,-1 0 1,1 0 0,-1 0 0,0 1-1,-1-1 1,1-1 0,-1 1-1,0 0 1,0 0 0,0-1 0,0 1-1,0-1 1,-1 1 0,0-1 0,0 0-1,0 0 1,0 0 0,-5 3 0,-18 10 21,1-1 0,-2-2 1,0-1-1,-1 0 1,-35 8-1,-150 27 113,188-43-122,-41 6 48,0-4 0,0-2 0,0-4 1,-117-13-1,99 7 33,0 4 0,0 4 0,-102 14 0,-257 60 235,365-61-226,-1054 180 155,925-180-262,70-9 0,-731 136 0,701-108 0,-355 41 0,519-75 0,-1 0 0,1 1 0,-1-1 0,1 1 0,-1 0 0,1 0 0,0 0 0,-6 3 0,9-4 0,0 0 0,0 0 0,0 0 0,0 0 0,-1 0 0,1 0 0,0 1 0,0-1 0,0 0 0,0 0 0,0 0 0,0 0 0,0 0 0,0 0 0,0 1 0,0-1 0,0 0 0,0 0 0,0 0 0,0 0 0,0 0 0,0 0 0,0 1 0,0-1 0,0 0 0,0 0 0,0 0 0,0 0 0,0 0 0,0 0 0,0 1 0,1-1 0,-1 0 0,0 0 0,0 0 0,0 0 0,0 0 0,0 0 0,0 0 0,0 0 0,0 1 0,1-1 0,-1 0 0,0 0 0,0 0 0,0 0 0,0 0 0,0 0 0,0 0 0,1 0 0,-1 0 0,0 0 0,0 0 0,0 0 0,22 4 0,29 0 0,0-3 0,-1-2 0,80-11 0,151-42 0,-246 46 0,305-55 0,501-77 0,-610 106 0,-159 23 0,33-8 0,255-47 0,3 29 0,-352 36 0,1 0-4,20-1 9,44-10 0,-63 8-15,-1 1-1,0-2 1,0 0-1,0 0 1,-1-1-1,18-11 1,-9 5-179,1 0 1,0 2 0,0 1-1,27-8 1,-32 11 15,58-19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16.9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855 941 4915,'-230'30'5053,"117"-13"-3674,-225 5 0,300-24-846,21 0-315,-1 2 0,1-1-1,0 2 1,-30 5 0,46-6-202,-1 0 0,1 0-1,0 1 1,0-1 0,0 0 0,0 1 0,0-1 0,0 1 0,0-1 0,0 1-1,0 0 1,0-1 0,0 1 0,0 0 0,0 0 0,1-1 0,-1 1-1,-1 1 1,2-1 5,0-1 0,0 1-1,0 0 1,0-1-1,0 1 1,0-1-1,0 1 1,0-1 0,0 1-1,1-1 1,-1 1-1,0 0 1,0-1 0,0 1-1,1-1 1,-1 1-1,0-1 1,1 1 0,-1-1-1,0 0 1,1 1-1,-1-1 1,1 1 0,0 0-1,3 2 108,0 0 0,1 0 0,-1 0 0,1-1 0,0 1 0,6 1 0,19 6 356,1-2 1,0-2-1,0 0 1,45 1-1,133-6 1226,-108-3-471,-44 0-522,73-12 1,56-20-2978,-126 22 1180,834-185-6802,66-14 1153,-562 149 8883,-345 58-1777,-1 1 0,1 3 0,0 3 1,0 1-1,78 18 0,-100-16-124,21 7 420,-52-12-657,1-1-1,-1 0 1,0 1 0,0-1 0,0 0 0,0 1 0,0-1-1,0 0 1,0 0 0,0 1 0,-1-1 0,1 0-1,0 1 1,0-1 0,0 0 0,0 1 0,0-1 0,0 0-1,-1 0 1,1 1 0,0-1 0,0 0 0,0 0 0,-1 1-1,1-1 1,0 0 0,0 0 0,-1 0 0,1 1-1,0-1 1,0 0 0,-1 0 0,1 0 0,0 0 0,-1 0-1,1 0 1,0 0 0,0 1 0,-1-1 0,1 0 0,0 0-1,-1 0 1,-16 8 317,-41 12 604,-1-3 0,0-3 0,-81 10 0,-65 2 732,161-19-675,0 2 0,0 2 0,-44 18 0,29-10-60,-375 137 405,411-147-1339,1 2 0,-21 14 0,21-12 0,-48 23 0,50-27 0,0 1 0,0 0 0,1 2 0,1 0 0,-18 17 0,-11 11 0,-99 66 0,126-94 0,-32 14 0,-3 0 0,-321 168 0,-18-34 0,391-159-18,-6 2 29,0 0-1,0-1 1,-1 0-1,-12 1 1,21-2-20,0-1-1,0 0 1,1 0 0,-1 0-1,0 0 1,0 0 0,0 0-1,0 0 1,0-1 0,0 1-1,0 0 1,0 0 0,0-1-1,0 1 1,0-1 0,0 1-1,0-1 1,1 1 0,-1-1-1,0 1 1,0-1 0,1 0-1,-1 1 1,0-1 0,1 0-1,-1 0 1,0 1 0,1-1-1,-1 0 1,1 0 0,0 0-1,-1 0 1,1 0 0,0 0-1,-1 0 1,1 0 0,0 0-1,0 0 1,0 0 0,0 0-1,0 0 1,0 1 0,0-1-1,0 0 1,0 0-1,1 0 1,-1 0 0,0 0-1,1 0 1,-1 0 0,0 0-1,2-1 1,5-14-297,1 1-1,0 0 1,1 1-1,1 0 0,0 0 1,1 1-1,22-20 1,-3 1-146,-6 4 67,48-53-1248,66-97 0,-97 121-340,4 1 1,2 2-1,97-86 1,180-117-1217,-300 240 3289,714-504-130,-587 418 32,-130 88-2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56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4226 715 4915,'-170'-1'2149,"-198"3"-391,-83 47 2285,314-30-3507,111-15-414,-692 114 2800,424-36 135,93-23-990,135-41-1708,-1233 327 650,1252-333-1009,-167 39 0,163-42 0,0-2 0,-60 1 0,90-8 0,21 0 0,0 0 0,0 0 0,0 0 0,0 0 0,0 0 0,0 0 0,0-1 0,0 1 0,0 0 0,0 0 0,0 0 0,0 0 0,1 0 0,-1 0 0,0 0 0,0 0 0,0 0 0,0 0 0,0 0 0,0 0 0,0 0 0,0 0 0,0 0 0,0 0 0,0 0 0,0 0 0,0-1 0,0 1 0,0 0 0,0 0 0,0 0 0,0 0 0,0 0 0,0 0 0,0 0 0,0 0 0,0 0 0,0 0 0,0 0 0,0 0 0,0-1 0,35-3 0,196-20 0,-158 15 0,-19-1 0,80-23 0,-68 14 0,182-53-1914,-37 23-1210,166-31-1987,192-42-375,1892-376 3129,-2119 439 2507,-337 59-146,338-49 353,-287 49-239,-46 1 50,0-1 1,0 0-1,16-3 0,-19 2-92,0-1 1,1 0-1,-1-1 1,0 0-1,11-6 1,9-3-112,346-133-223,-138 57 582,-180 62-62,-44 20-122,0 0 0,0 1 0,1 0-1,0 1 1,0 0 0,0 1 0,16-3 0,78-10 401,129-37 1,-31 5-330,-171 42-37,0 1 0,0 1 0,0 3 0,1 0 0,-1 2 0,0 1 0,0 2 0,65 16 0,-93-18-143,1 0-1,-1 1 1,1-1 0,-1 1-1,0 0 1,-1 0-1,1 0 1,0 1 0,-1 0-1,0 0 1,0 0 0,0 0-1,0 1 1,0-1-1,-1 1 1,0 0 0,0 0-1,-1 0 1,3 7 0,-1-2 26,-1 1 1,0 0 0,-1 0 0,0 1-1,-1-1 1,0 0 0,-1 0-1,-2 22 1,1-28-22,0 0 1,0 0-1,-1 1 0,0-1 0,0-1 1,0 1-1,-1 0 0,1 0 0,-1-1 0,0 0 1,-1 1-1,1-1 0,-1-1 0,1 1 1,-1 0-1,0-1 0,-1 0 0,1 0 0,-1 0 1,1 0-1,-1-1 0,0 1 0,-6 1 0,-8 3 139,-1-1-1,1-1 0,-1 0 0,-36 2 0,-304 2 1248,233-11-120,-174 19 0,-27 47 1482,12 24-944,224-61-1687,-379 112 69,-444 126-236,706-223 13,-362 153 0,277-92 0,253-88 0,0 1 0,1 2 0,-67 42 0,26-13 0,-85 45 0,-312 161 0,461-245 0,-1 0 0,0-1 0,0-1 0,0-1 0,-1 0 0,1-2 0,-1 0 0,0-1 0,-21 0 0,38-2 0,0 0 0,1 0 0,-1 0 0,0 0 0,1 0 0,-1 0 0,1 1 0,-1-1 0,0 1 0,1-1 0,-1 1 0,1-1 0,-1 1 0,1 0 0,0 0 0,-1 0 0,1 0 0,0 0 0,-1 0 0,1 0 0,0 0 0,-1 2 0,2-2 0,-1-1 0,1 1 0,0-1 0,0 1 0,0-1 0,0 1 0,0-1 0,0 1 0,0 0 0,0-1 0,0 1 0,0-1 0,0 1 0,0-1 0,0 1 0,0-1 0,0 1 0,1-1 0,-1 1 0,0-1 0,0 1 0,1-1 0,-1 1 0,1 0 0,0 0 0,0 0 0,0 0 0,1 0 0,-1 0 0,1 0 0,-1 0 0,1 0 0,-1 0 0,1 0 0,-1-1 0,4 1 0,11 4 0,0-2 0,0 0 0,1-1 0,-1 0 0,1-2 0,-1 0 0,1-1 0,21-3 0,18-7 0,58-18 0,-97 24 0,45-15-233,-1-3 1,-2-3-1,89-52 1,-95 50-88,1 3 1,2 3-1,99-28 1,177-21-2670,-262 58 2549,913-163-1381,-785 131 2395,8-1-71,-199 44-488,72-8 156,-72 9-149,1 1 0,-1 0 0,1 1 0,-1-1 0,0 1 1,1 1-1,-1-1 0,9 4 0,-15-5-16,1 1 0,-1-1 0,0 1 0,0-1 0,1 1 0,-1 0-1,0-1 1,0 1 0,0 0 0,0 0 0,1 0 0,-1 0 0,-1 0 0,1 0 0,0 0 0,0 0 0,0 0 0,0 1 0,-1-1 0,1 0 0,-1 0 0,1 1 0,-1-1 0,1 0-1,-1 1 1,0-1 0,0 0 0,1 1 0,-1-1 0,0 1 0,0-1 0,-1 0 0,1 1 0,0-1 0,0 1 0,-1-1 0,1 0 0,0 1 0,-1-1 0,0 0 0,1 0 0,-1 1-1,-1 0 1,-1 3 17,0-1 0,0 0 0,0 0 0,-1 0-1,0 0 1,0 0 0,0-1 0,0 0 0,-1 0 0,-5 3-1,-5 1 39,0-1-1,0-1 0,-1-1 1,1 0-1,-1 0 0,-29 1 0,-104-4 365,90-3-259,12 2-91,-363 1 1014,2 27 72,287-13-543,-234 60 0,2 43 266,128-39-871,-237 48 0,452-124-13,-5 0 0,1 0 0,-1 0 0,0-2 0,0 1 0,0-2 0,-19-1 0,33 1 0,0 0-1,1 0 1,-1 0 0,0 0 0,1 0-1,-1 0 1,0 0 0,1 0 0,-1-1-1,0 1 1,1 0 0,-1 0 0,0-1-1,1 1 1,-1 0 0,1 0 0,-1-1-1,1 1 1,-1-1 0,0 1 0,1-1-1,0 1 1,-1-1 0,1 1 0,-1-1-1,1 1 1,0-1 0,-1 1-1,1-1 1,0 0 0,-1 1 0,1-1-1,0 0 1,0 1 0,0-1 0,0 0-1,-1 1 1,1-1 0,0 0 0,0 1-1,0-1 1,1 0 0,-1 1 0,0-1-1,0 0 1,0 1 0,0-1 0,1 1-1,-1-1 1,0 0 0,0 1 0,1-1-1,-1 1 1,1-1 0,-1 0 0,0 1-1,1-1 1,-1 1 0,1-1 0,4-4-40,-1 0 1,1 1 0,-1-1-1,11-6 1,1 1 33,1 1 0,0 0 0,0 2 0,24-8 0,4-1 8,5-4-135,31-12-665,93-51 0,-130 56 732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5:57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3476 1 4915,'-109'3'2074,"-164"25"0,16 9-939,-624 106 3293,859-138-4378,-45 10 314,-1-3 1,1-4 0,-98 2 0,122-9 209,0 3 0,1 1 1,0 2-1,-79 24 1,21-5-90,-756 135 2960,814-155-3445,-4 2 0,0-3 0,-1-1 0,-47-3 0,92-1-2,0 0-1,0 0 1,0-1 0,0 1-1,0 0 1,0 0-1,0-1 1,0 0 0,0 1-1,0-1 1,1 0 0,-1 0-1,0 0 1,0 0 0,1 0-1,-1 0 1,0 0 0,1-1-1,-1 1 1,1-1 0,0 1-1,-2-3 1,2 2-20,1 0 0,-1 0 0,1 0 1,0 0-1,0 0 0,0 0 0,-1 0 0,2 0 1,-1 0-1,0 0 0,0-1 0,1 1 1,-1 0-1,1 0 0,0 0 0,0 0 0,1-2 1,4-7-118,1 0 0,0 0 0,0 0 0,1 1 0,14-13 0,-20 20 116,49-48-528,2 2-1,61-43 1,-71 63 484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6:01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1032 869 4915,'292'-15'2866,"-77"2"-1768,240 9 734,-524 3-1043,-314 3 1493,153 25-1044,214-25-1166,-94 24 684,74-16-196,-43 6 0,-333 15 2370,302-25-2568,-417 5 1621,526-10-1966,0-1 1,0 0 0,0 0 0,0 0-1,0 0 1,0 0 0,0 0 0,0 0 0,0 0-1,0 0 1,0-1 0,0 1 0,0 0-1,0 0 1,0-1 0,0 1 0,0-1 0,1 1-1,-1-1 1,-1 0 0,15-9 217,35-8-149,30-2-86,1 4 0,117-9 0,-41 7 0,-129 14-25,18-1-68,-1-2 1,0-2-1,68-24 0,580-196-7151,-464 160 5588,750-239-1168,-864 268 2623,-63 21 348,95-24 0,-120 39 218,47-1 0,-10 2 278,87-10 619,823-51 1234,-830 63-2021,-121 2-454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6:18.4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5959 365 4915,'-499'0'5896,"-237"0"-2558,225 0-2480,495 0-750,-1 0-1,1-2 0,-1 0 0,1 0 1,-1-2-1,-17-5 0,17 5 233,0 0 0,-1 2 0,1 0 0,-1 1 0,-27 1 0,1 1 113,-419-6 3343,-237 7-2883,198 0-936,516-1 23,0 2 0,-1-1 0,1 1 0,0 1 0,20 9 0,38 9 0,93 1 0,-16-3 0,-86-8 0,51 10 0,0-5 0,140 3 0,-199-20 0,902-3 0,-447-40-742,-4-38-2042,-174 26 2345,-292 50 499,0-3 1,-1-1-1,0-2 1,55-23 0,-49 16-383,0 2 1,80-18-1,-41 13-61,92-29-216,158-40 356,-323 88 255,72-11 103,-77 12-100,1 0 1,-1 1 0,0 0-1,0 1 1,0-1-1,0 1 1,0 0 0,0 1-1,0-1 1,11 6-1,-16-7-9,1 1 0,-1 0 0,1 0 0,-1 0 0,1 0 0,-1 0 0,0 0-1,0 1 1,1-1 0,-1 0 0,0 1 0,0-1 0,0 0 0,0 1 0,-1 0-1,1-1 1,0 1 0,-1-1 0,1 1 0,-1 0 0,1-1 0,-1 1 0,0 0-1,0 0 1,1-1 0,-1 1 0,-1 0 0,1-1 0,0 1 0,0 0 0,-1 0-1,1-1 1,-1 1 0,1 0 0,-1-1 0,0 1 0,1-1 0,-1 1 0,0-1-1,0 1 1,-1 0 0,-2 3 13,1 0-1,-1-1 0,0 1 1,0-1-1,0 0 1,-1-1-1,0 1 1,1-1-1,-1 1 0,-1-2 1,-5 4-1,-23 5 91,0-1 1,0-2-1,-1-1 0,-49 2 0,-143-4 397,161-5-399,-306 0 590,-462 3 1534,9 25-1232,429 2-999,-77 5 0,361-34 0,70-2 0,0 1 0,-1 3 0,-53 10 0,-103 38 0,-340 121 0,-357 93 0,868-258 0,0-1 0,-1-1 0,1-2 0,-1-1 0,0-1 0,-50-5 0,-3-3 0,-1 4 0,-122 10 0,-166 38 0,54-4 0,311-40 0,-3 0 0,0 0 0,0 0 0,0 0 0,0-1 0,-1-1 0,1 0 0,0 0 0,0 0 0,0-1 0,-14-5 0,23 6 0,-1 1 0,1 0 0,-1 0 0,1 0 0,-1 0 0,1-1 0,-1 1 0,1 0 0,-1 0 0,1-1 0,0 1 0,-1 0 0,1-1 0,0 1 0,-1 0 0,1-1 0,0 1 0,-1 0 0,1-1 0,0 1 0,0-1 0,-1 1 0,1-1 0,0 1 0,0-1 0,0 1 0,-1-1 0,12-6 0,23 2 0,168 3 0,-138 5 0,1-4 0,-1-2 0,103-20 0,-88 8 0,1 3 0,1 4 0,100 2 0,-43 0-18,145-25 0,-167 16-218,430-62-3813,13-1 1915,5 27 2379,-418 48-36,54-4 576,1049-45 1605,-876 53-1433,-661-16-76,62 1-404,-141-1 30,-233-5-503,-798 19-4,694 2 0,695-1 0,-28 1 0,35 0 0,1-1 0,-1 0 0,1 1 0,-1-1 0,0 1 0,1-1 0,-1 1 0,1-1 0,0 1 0,-1 0 0,1 0 0,0 0 0,-1 0 0,1 0 0,0 0 0,0 0 0,0 1 0,-2 1 0,3-2 0,-1-1 0,1 1 0,0 0 0,0-1 0,0 1 0,0 0 0,0 0 0,0-1 0,0 1 0,0 0 0,0-1 0,0 1 0,0 0 0,0 0 0,0-1 0,0 1 0,1 0 0,-1-1 0,0 1 0,1 0 0,-1-1 0,0 1 0,1-1 0,-1 1 0,1 0 0,-1-1 0,1 1 0,-1-1 0,1 1 0,-1-1 0,1 0 0,-1 1 0,1-1 0,0 0 0,-1 1 0,1-1 0,0 0 0,31 13 0,-27-12 0,37 11 0,0-2 0,1-2 0,82 5 0,135-12 0,-138-3 0,2019 0 0,-1119 4 0,-974-4 0,59-10 0,-13 0 0,1086-143-2216,-1097 137 2201,-40 8 46,1 1 1,88-5-1,-128 14-27,-1 0 0,1 0 1,0 1-1,0-1 0,-1 1 0,1 0 1,0 0-1,-1 0 0,1 1 0,0-1 0,-1 1 1,0 0-1,1 0 0,-1 0 0,0 0 1,0 1-1,0-1 0,-1 1 0,1-1 0,0 1 1,-1 0-1,0 0 0,0 1 0,0-1 0,0 0 1,0 1-1,-1-1 0,1 1 0,-1-1 1,2 7-1,0 4 9,-1 0 1,0 1-1,-1-1 1,0 1-1,-1 0 1,-4 24-1,3-31-4,-1-1 0,0 0 1,-1 1-1,1-1 0,-1 0 0,-1 0 0,1 0 1,-1-1-1,-1 1 0,1-1 0,-1 0 1,0 0-1,0-1 0,-1 1 0,0-1 0,0 0 1,0-1-1,-12 8 0,-12 4 41,1-1 0,-64 22 0,80-32-37,-62 19 46,0-3 1,-1-4 0,-1-3 0,-1-3-1,0-4 1,-97-3 0,-395 11 628,-724 87-220,928-95-468,250-8 0,75 4 0,0 1 0,1 2 0,-75 22 0,4-2 0,-421 74 0,433-79 0,0-4 0,-2-5 0,-163 0 0,237-11 0,-1 2 0,1 0 0,0 2 0,0 0 0,-27 11 0,0-2 0,-215 54 0,266-68-6,-15 5 12,1-2 1,-1 0-1,-27 1 0,42-4-14,0 0 0,0 1 0,0-2-1,0 1 1,0 0 0,-1-1 0,1 1 0,0-1-1,0 0 1,0 0 0,0 0 0,1 0 0,-1-1-1,0 1 1,0-1 0,1 1 0,-1-1 0,1 0-1,-1 0 1,1 0 0,0-1 0,0 1 0,0 0-1,0-1 1,0 0 0,1 1 0,-3-6 0,2 1-44,0 0 0,0 0-1,0 0 1,1 0 0,1 0 0,-1 0 0,1-1 0,0 1 0,1 0 0,0 0 0,0-1 0,0 1 0,3-7 0,0 3-14,1 1 1,0-1 0,0 1-1,1 1 1,0-1 0,0 1-1,14-14 1,9-5-211,1 2 1,1 0-1,60-35 1,-70 47 77,43-29-303,-6 3 104,81-40 0,-119 70 421,1 1-1,0 0 1,1 2-1,0 1 1,0 1 0,0 0-1,1 2 1,25-1-1,-2 1 90,0-2 0,46-11 0,-40 6-9,32-2 79,112-3 0,88 15 64,-276 0-238,4 0 14,0 1 0,0 1 0,0 0 0,0 0 0,0 1 0,0 1-1,-1 0 1,0 1 0,0 0 0,0 0 0,0 1 0,-1 1-1,0 0 1,0 0 0,-1 1 0,0 0 0,0 1 0,-1 0-1,14 18 1,-20-23-14,1 1 0,0-1 0,-1 0-1,0 1 1,0-1 0,0 1 0,0-1-1,-1 1 1,0 0 0,0 0 0,0 0-1,0 0 1,-1-1 0,0 1 0,0 0-1,0 0 1,-2 8 0,0-7 4,0-1 0,0 1 0,-1-1 0,1 0 0,-1 0 0,-1 0-1,1 0 1,-1 0 0,0-1 0,0 0 0,0 1 0,-8 5 0,-8 4 33,0-2 0,-1 0 0,0-1 0,-1-1 1,-45 14-1,20-10 31,-2-2 1,0-1-1,0-3 1,-1-2-1,-62-1 1,70-5-9,1 3 1,0 1 0,0 2 0,-78 21 0,86-19-11,-1-1-1,1-2 1,-1-1 0,0-2 0,0-2-1,-60-6 1,92 6-55,1 0 0,0 0 0,-1 0 0,1 0 0,0 0 0,-1-1 0,1 1 0,0-1 0,-1 1 0,1-1 0,0 1 0,0-1 0,-1 0 0,1 1 0,-2-3 0,3 3-1,0 0-1,0-1 1,0 1-1,0-1 1,0 1-1,0-1 1,0 1-1,0 0 1,0-1-1,0 1 1,0-1 0,0 1-1,0-1 1,0 1-1,1 0 1,-1-1-1,0 1 1,0-1-1,0 1 1,1 0-1,-1-1 1,0 1 0,0 0-1,1-1 1,-1 1-1,0 0 1,1-1-1,-1 1 1,0 0-1,1-1 1,4-2 13,1-1 0,-1 1 0,1 0 0,0 0 0,7-2 0,39-16-282,0-3 1,-2-2-1,87-59 0,54-41-281,-167 112 579,1 1 1,49-19 0,-35 16 0,-26 11-19,1 0-1,1 1 1,-1 1-1,1 0 1,27-1-1,78 6 56,-54 0-30,-55-2-33,13 0 17,0 1 0,0 1 0,43 8-1,-19-1 36,0-2 0,0-3 0,74-1-1,17 1 33,-6 7-42,-37-1 19,0-5-1,119-7 1,-189-2-43,-1-1 1,0-1-1,27-11 1,32-8 27,-45 15-13,0-2 1,69-31 0,68-49 102,-170 89-135,15-6 16,0 0 0,1 1 0,0 2 0,33-7 0,12-3-63,-8 0-436,40-14 196,2 5 0,107-12 0,-194 36 290,1 0 0,0 1 0,0 1 0,0 0 0,0 1-1,19 5 1,-30-6-6,1 0-1,-1 1 1,0 0-1,0-1 1,0 2-1,-1-1 1,1 0-1,0 1 1,-1-1-1,0 1 1,5 4-1,-7-4 0,1-1-1,-1 1 0,1-1 1,-1 1-1,0-1 0,0 1 1,0 0-1,0 0 0,0-1 1,0 1-1,-1 0 0,0 0 1,1 0-1,-1 0 0,0 0 1,-1 0-1,1 0 0,-1 4 1,0-4-1,1-1 0,-1 1 0,0-1 0,1 1-1,-1-1 1,0 0 0,-1 1 0,1-1 0,0 0 0,-1 0 0,1 0 0,-1 0 0,0 0 0,1 0 0,-1-1 0,0 1 0,0-1 0,0 1 0,0-1 0,0 1 0,-1-1 0,1 0 0,0 0 0,-5 1 0,5-2-10,0 0 0,1 0-1,-1 0 1,0 0 0,1 0 0,-1 0 0,0 0-1,1-1 1,-1 1 0,0-1 0,1 1 0,-1-1-1,1 0 1,-1 0 0,1 1 0,0-1 0,-1 0-1,1 0 1,0 0 0,-1-1 0,1 1 0,0 0 0,0 0-1,0-1 1,0 1 0,0 0 0,1-1 0,-1 1-1,0-1 1,0 1 0,1-1 0,-1 0 0,1 1-1,0-1 1,-1 0 0,1 1 0,0-1 0,0-2-1,-1 0-38,1-1-1,0 1 0,0-1 0,0 1 1,0-1-1,1 0 0,-1 1 0,1-1 1,0 1-1,1 0 0,-1-1 0,1 1 1,0 0-1,0 0 0,0 0 1,0 0-1,1 0 0,0 0 0,-1 1 1,2-1-1,-1 1 0,0 0 0,1 0 1,5-4-1,7-4-284,1 2-1,0 0 1,1 0 0,27-8 0,-24 9 137,99-37-93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6:25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1 446 4915,'5'2'73,"0"-1"-1,0 1 1,0 0 0,0 0-1,0 1 1,0 0 0,-1 0-1,1 0 1,-1 0 0,0 0-1,0 1 1,6 7 0,9 6 183,104 90 731,-86-73-714,129 130 1318,-159-157-1506,0-1-1,1 0 0,-1-1 0,1 0 0,0 0 1,1 0-1,-1-1 0,17 5 0,-20-7-38,1-1 0,0 0-1,0 0 1,0 0-1,0-1 1,0 0-1,0 0 1,0-1 0,0 1-1,0-1 1,0-1-1,0 1 1,0-1-1,10-4 1,-7 1 28,0-1 0,0 1-1,-1-1 1,0-1 0,0 0-1,0 0 1,-1 0 0,0-1 0,0 0-1,8-14 1,2-6-52,-2 0 1,13-33-1,-26 57-34,0 0 0,0-1 1,-1 1-1,0-1 0,1 1 1,-2-1-1,1 0 0,0 1 1,-1-1-1,0 0 0,0 0 1,0 1-1,-1-1 0,0 0 1,0 1-1,0-1 0,-3-7 1,2 8 24,0 1 1,-1-1-1,1 1 1,-1 0-1,0 0 1,0 0-1,0 0 1,0 0-1,0 1 1,-1 0 0,1-1-1,-1 1 1,1 0-1,-1 1 1,0-1-1,0 1 1,0-1-1,0 1 1,0 0-1,-6 0 1,-8-1 73,0 0 0,0 1 0,0 1 1,0 1-1,-1 0 0,1 1 0,1 2 1,-1-1-1,0 2 0,1 0 0,0 2 0,-31 15 1,27-11 20,1 1 1,0 2 0,2 0-1,-1 0 1,2 2 0,0 0-1,0 1 1,2 1 0,-21 31-1,10-13 181,-1-2 0,-2-1 1,-57 51-1,74-69-122,12-14-163,0-1 1,0 0-1,0 0 1,0 0-1,0 0 1,0 1-1,0-1 1,0 0-1,0 0 1,0 0-1,1 0 1,-1 1-1,0-1 1,0 0-1,0 0 1,0 0 0,0 0-1,1 0 1,-1 0-1,0 0 1,0 0-1,0 1 1,0-1-1,1 0 1,-1 0-1,0 0 1,0 0-1,0 0 1,0 0-1,1 0 1,-1 0-1,0 0 1,0 0 0,0 0-1,1 0 1,-1 0-1,0 0 1,0 0-1,0 0 1,0-1-1,1 1 1,-1 0-1,0 0 1,0 0-1,0 0 1,37-12 309,-28 8-300,39-13 195,201-84 846,-226 89-935,0 1 1,0 1-1,1 1 0,1 1 0,-1 1 1,1 2-1,0 0 0,40-2 0,-45 7-67,-11 1 16,1-1-1,-1-1 1,20-2 0,-26 2-68,0 0 0,0 0 0,0 0 0,0-1 0,-1 1 0,1-1 0,0 1 0,0-1 0,-1 0 0,1 0 0,-1 0-1,0 0 1,0-1 0,0 1 0,0-1 0,2-2 0,5-12-119,-1-1-1,0-1 1,-2 1 0,0-1-1,-1 0 1,-1-1 0,3-28-1,-1 7-57,3-60-238,-5 41 160,-4 57 254,0 1 0,0-1-1,0 1 1,1 0 0,-1-1-1,1 1 1,-1 0 0,1-1-1,0 1 1,0 0-1,0 0 1,0 0 0,0-1-1,0 1 1,1 0 0,-1 1-1,1-1 1,-1 0-1,1 0 1,0 1 0,0-1-1,-1 1 1,1-1 0,0 1-1,1 0 1,-1 0-1,3-1 1,-2 1 13,1 1 1,-1 0-1,1 0 1,0 0-1,-1 0 1,1 1-1,-1-1 0,1 1 1,-1 0-1,1 0 1,-1 0-1,0 1 0,1-1 1,-1 1-1,0 0 1,0-1-1,4 5 0,1 0 13,0 1 0,-1 0 1,1 1-1,-2-1 0,1 1 0,-1 1 0,0-1 0,-1 1 0,0 0 0,0 0 0,-1 1 0,0-1 0,-1 1 0,0 0 0,-1 0 0,0 0 1,1 12-1,1 18 128,-3 0 0,-6 81 0,4-107-122,-16 113 197,9-76-57,-2 59 0,11-134-359,0-20-61,-1 0-1,-2-1 0,-9-46 1,2 42-32,2 0 0,-1-58 0,9-102-580,1 75 305,-2 6 47,0 100 486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6:57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3470 1257 4915,'64'0'606,"569"-14"4871,-398-4-4090,516-16 933,-664 32-976,102-14 1,83-27-1307,-137 16-127,120-17 407,-26 4-759,-134 20 27,393-91-359,-364 90 1266,-871 27 1647,437-8-1544,-1802 2 3079,1818-7-3675,-65 1 0,-462 30 0,134-2 0,669-22 0,8-1 0,1 1 0,-1 1 0,0 0 0,1 0 0,-17 5 0,25-6 0,-1 1 0,1 0 0,-1-1 0,0 1 0,1 0 0,0 0 0,-1 0 0,1 0 0,0 0 0,-1 1 0,1-1 0,0 0 0,0 0 0,0 1 0,0-1 0,0 1 0,0-1 0,1 1 0,-1-1 0,0 1 0,1 0 0,-1-1 0,1 1 0,0 0 0,0-1 0,-1 1 0,1 0 0,0 0 0,0-1 0,0 1 0,1 0 0,-1-1 0,0 1 0,1 0 0,-1-1 0,2 4 0,-1-1 0,1-1 0,-1 1 0,1-1 0,0 1 0,0-1 0,0 0 0,1 1 0,-1-1 0,1-1 0,-1 1 0,1 0 0,0 0 0,0-1 0,0 0 0,0 0 0,1 0 0,-1 0 0,1 0 0,-1 0 0,1-1 0,0 0 0,-1 0 0,8 1 0,8 2 0,-1-2 0,1 0 0,31-2 0,-42 0 0,28-2-3,1-1 0,-1-1 0,53-15 0,104-41 68,22-6-890,-147 49 323,644-143-5531,-468 113 4923,503-106 456,-531 113 1521,-88 18-1142,1044-149-3775,-1083 160 4094,66-9 393,240 1-1,-390 19-401,1 0 0,-1 1 0,0 0 0,0 0 0,0 0 0,10 4 0,-14-4-27,0-1 1,-1 0-1,1 1 1,0-1-1,-1 1 1,1-1-1,-1 0 1,1 1-1,-1 0 1,1-1-1,-1 1 0,1-1 1,-1 1-1,1-1 1,-1 1-1,0 0 1,1-1-1,-1 1 1,0 0-1,1-1 1,-1 1-1,0 1 1,0-1 1,0 0 0,-1 0 0,1 1 0,0-1 0,-1 0 0,1 0 0,-1 0 0,1 0 1,-1 0-1,0 1 0,0-1 0,1 0 0,-1-1 0,0 1 0,0 0 0,0 0 0,0 0 0,-1 0 1,-5 5 58,-1-1 1,0 0 0,1-1 0,-2 1 0,1-2-1,0 1 1,-1-1 0,-10 2 0,-76 12 538,63-13-391,-535 50 3177,400-43-2626,-92 9 753,-245 22 1313,-974 59-1824,1409-99-1010,-157 11 0,-201 40 0,-251 62 0,-59 9 0,718-121 0,-36 5 0,-76 2 0,124-11 0,10-1 0,20-4 0,38-5 0,632-105-401,-252 40-5415,0 7 832,551-79-658,518-52 4643,-1153 163 1360,-328 34-293,-18 1 4,1 1-1,-1 1 1,1 0 0,-1 0 0,1 1 0,15 3-1,-16-2 178,0-1 0,0 0 0,-1-1 0,1 0-1,0-1 1,0 0 0,19-5 0,4 1 41,719-124 345,-671 114 410,1 4 1,108-1 0,-86 7-260,120-5 1213,1492-12 3057,-1710 22-5038,0-1 26,0 2 0,1-1 0,-1 1 0,13 3-1,-19-4-33,0 0-1,0 0 0,0 1 0,0-1 1,0 1-1,0-1 0,0 1 0,0-1 1,0 1-1,0-1 0,-1 1 0,1 0 1,0-1-1,0 1 0,-1 0 0,1 0 0,-1 0 1,1 0-1,0-1 0,-1 1 0,0 0 1,1 0-1,-1 0 0,1 0 0,-1 0 1,0 0-1,0 0 0,0 0 0,0 0 1,0 0-1,0 0 0,0 0 0,0 0 1,0 0-1,0 0 0,0 0 0,0 0 1,-1 0-1,1 0 0,-1 2 0,-1 0 24,0 1-1,0-1 1,0 0-1,0 0 1,-1 0 0,1 0-1,-1 0 1,0-1-1,0 1 1,0-1-1,0 1 1,0-1 0,0 0-1,-1 0 1,-3 1-1,-59 22 476,64-24-483,-45 12 359,0-3 0,-61 7-1,-102 0-144,168-15-282,-1036 107 43,18 54 0,627-93 0,333-53 0,27-4 0,1-3 0,-98 1 0,46-15 0,-73 2 0,-117 31 0,-35 1 0,316-27 0,0 2 0,0 1 0,0 2 0,1 1 0,-58 25 0,30-11 0,-462 167 0,497-180 0,26-10 0,-1 0 0,0 0 0,0 0 0,0 0 0,0 0 0,0 0 0,0 0 0,0 1 0,0-1 0,0 0 0,0 0 0,0 0 0,0 0 0,0 0 0,1 0 0,-1 0 0,0 0 0,0 0 0,0 0 0,0 0 0,0 0 0,0 1 0,0-1 0,0 0 0,0 0 0,0 0 0,0 0 0,0 0 0,0 0 0,0 0 0,0 0 0,0 0 0,0 1 0,0-1 0,0 0 0,0 0 0,0 0 0,0 0 0,-1 0 0,1 0 0,0 0 0,0 0 0,0 0 0,0 0 0,0 0 0,0 0 0,0 1 0,0-1 0,0 0 0,0 0 0,0 0 0,0 0 0,0 0 0,-1 0 0,1 0 0,0 0 0,0 0 0,0 0 0,0 0 0,0 0 0,0 0 0,0 0 0,0 0 0,0 0 0,0 0 0,-1 0 0,1 0 0,0 0 0,0 0 0,11 1 0,15-1 0,235-48 0,-9-1 0,3 22-574,4 2-2202,100-1-322,404-20 523,1049-2 4842,-1663 50-2068,-146-3-189,-1 1 1,0 0 0,0 0 0,0 0-1,0 1 1,0-1 0,0 0 0,0 1 0,0-1-1,0 1 1,0 0 0,0 0 0,0 0 0,0 0-1,0 0 1,2 1 0,-4 0 1,1-1 0,-1 1 0,1 0 0,-1-1-1,1 1 1,-1 0 0,0 0 0,0-1 0,0 1 0,0 0 0,0 0 0,0-1 0,0 1-1,-1 0 1,1-1 0,-1 1 0,0 3 0,-2 7 47,0-1 0,0 1 0,-1-1 0,-10 19 0,11-26-33,0 1 0,0-1-1,-1 0 1,0 0 0,1 0 0,-2 0 0,1-1-1,0 1 1,-1-1 0,1 0 0,-1-1 0,-10 5-1,-12 4 164,0-1 0,-1-2 0,-53 9 0,-90 1 334,47-6-15,-386 71 2230,331-50-2011,-257 47-449,-1231 259-278,1133-211 0,76-12 0,98-24 0,100-27 0,252-63 0,-261 56 0,262-56 0,0 0 0,-1-1 0,1 0 0,0-1 0,0 1 0,-1-1 0,1-1 0,0 1 0,-1-1 0,1-1 0,0 1 0,0-1 0,0-1 0,-8-3 0,2 1 0,0 1 0,0 0 0,-1 1 0,0 0 0,-21-1 0,-76 4 0,-24 12 0,2 5 0,-140 37 0,127-23 0,-86 17 0,-695 124 0,905-169 0,-5 2 0,0-2 0,-31 0 0,55-4-3,-1 1 1,1 0-1,0-1 0,-1 0 1,1 0-1,0 0 0,-1 0 1,1 0-1,0-1 1,0 0-1,0 1 0,0-1 1,0 0-1,0-1 0,1 1 1,-1 0-1,1-1 1,-4-3-1,5 4-1,0 1 0,0-1-1,0 0 1,0 0 0,0 0 0,0 0 0,0 0-1,1 0 1,-1 0 0,1 0 0,-1 0 0,1-1-1,0 1 1,0 0 0,0 0 0,0 0 0,0 0-1,0 0 1,1-1 0,-1 1 0,1 0 0,0 0-1,-1 0 1,1 0 0,0 0 0,0 0 0,0 0-1,0 1 1,3-4 0,1-1 5,1 0 0,0 1-1,0 0 1,0 0 0,1 0 0,0 1 0,-1 0-1,2 0 1,14-5 0,7-1 3,40-8-1,-13 4 1,182-58-230,582-157-9243,-322 111 4791,483-104 1213,513-101 3498,-1101 243 267,-122 29 31,-257 48-312,236-32 352,-127 36 903,140-7 504,-247 6-1393,-464-1 3035,-345 4 1951,8 32-1837,685-26-3270,-258 11 651,333-19-915,0 2 0,1 0 0,-39 11 0,-3 1 0,-428 64 0,118-7 0,-416 62 0,775-132 0,8 0 0,-1-1 0,1 0 0,0 0 0,0-1 0,-1-1 0,1 0 0,-16-3 0,24 4-7,0 0 1,1 0-1,-1 0 1,0 0-1,0 0 1,0-1-1,0 1 0,0 0 1,0-1-1,0 1 1,0-1-1,1 1 1,-1-1-1,0 1 0,0-1 1,1 0-1,-1 1 1,0-1-1,1 0 1,-1 1-1,1-1 0,-1 0 1,1 0-1,-1 0 1,1 0-1,-1 1 1,1-1-1,0 0 1,-1 0-1,1 0 0,0 0 1,0 0-1,0 0 1,0 0-1,0 0 1,0 0-1,0 0 0,0 0 1,0 0-1,0 0 1,1 1-1,-1-1 1,0 0-1,1 0 1,-1 0-1,0 0 0,1 0 1,-1 0-1,1 1 1,0-1-1,-1 0 1,1 0-1,0 1 0,-1-1 1,2 0-1,2-4-23,1 1 0,-1 0 0,1 0 0,0 0 0,0 1 0,1-1 0,7-2 0,7-2 35,0 2 0,1 1 0,0 0 0,-1 2 0,38-3 0,113 8 24,-86 1-9,960 0 273,-566-4-190,1190-61 30,-1634 61-133,-28 2 0,0-1 0,0 0 0,0 0 0,0-1 0,0 0 0,0 0 0,0-1 0,10-3 0,-17 5 0,0 0 0,1 0 0,-1-1 0,0 1 0,0 0 0,0 0 0,1 0 0,-1 0 0,0 0 0,0 0 0,0-1 0,1 1 0,-1 0 0,0 0 0,0 0 0,0-1 0,0 1 0,0 0 0,1 0 0,-1 0 0,0-1 0,0 1 0,0 0 0,0 0 0,0-1 0,0 1 0,0 0 0,0 0 0,0-1 0,0 1 0,0 0 0,0 0 0,0-1 0,0 1 0,0 0 0,0 0 0,0 0 0,0-1 0,0 1 0,0 0 0,-1 0 0,1-1 0,0 1 0,0 0 0,0 0 0,0 0 0,0-1 0,-1 1 0,1 0 0,0 0 0,0 0 0,0 0 0,-1 0 0,1-1 0,0 1 0,0 0 0,0 0 0,-1 0 0,1 0 0,0 0 0,0 0 0,-1 0 0,-18-7 0,18 6 0,-85-18 0,0 3 0,-137-8 0,219 24 0,-793-11 0,768 11 0,-786 31 0,784-31 0,22-1 0,0 0 0,0 1 0,0 0 0,0 1 0,0 0 0,0 1 0,0 0 0,1 0 0,-1 0 0,-8 5 0,17-7 0,0 0 0,0 0 0,-1 0 0,1 0 0,0 0 0,0 0 0,0 0 0,0 0 0,0 1 0,0-1 0,0 0 0,-1 0 0,1 0 0,0 0 0,0 0 0,0 0 0,0 0 0,0 1 0,0-1 0,0 0 0,0 0 0,0 0 0,0 0 0,0 0 0,0 0 0,0 1 0,0-1 0,0 0 0,0 0 0,0 0 0,0 0 0,0 0 0,0 0 0,0 1 0,0-1 0,0 0 0,0 0 0,0 0 0,0 0 0,0 0 0,0 0 0,0 1 0,0-1 0,0 0 0,0 0 0,1 0 0,-1 0 0,0 0 0,0 0 0,0 0 0,0 0 0,0 1 0,0-1 0,0 0 0,0 0 0,1 0 0,11 5 0,15 0 0,9-4 0,0-1 0,1-2 0,63-11 0,34-3 0,209-27-167,-164 15-1388,1109-125-7590,-483 62 6809,-736 83 2208,373-56 494,-434 63-317,-1-1 0,0 0-1,-1 0 1,1-1 0,0 1 0,-1-2-1,1 1 1,-1-1 0,0 0 0,0 0-1,0 0 1,-1-1 0,0 0 0,6-6-1,-2 3 72,1 1-1,0 0 0,1 0 1,-1 1-1,1 1 0,0 0 1,1 0-1,12-2 0,10-6 18,331-141-712,-291 129 717,-58 21-71,0-1 0,1-1 0,-2 0 0,1-1 0,19-13 0,-31 18-78,-2-1 1,1 0-1,0 0 1,-1 0 0,1-1-1,-1 1 1,0-1-1,0 1 1,0-1-1,-1 0 1,1 1-1,-1-1 1,0 0 0,0 0-1,0 0 1,-1 0-1,1 0 1,-1 0-1,0 0 1,0 0-1,-1 0 1,1 0 0,-1 0-1,0 0 1,0 0-1,0 0 1,0 0-1,-1 0 1,1 0 0,-1 1-1,0-1 1,0 1-1,-1-1 1,-3-3-1,-8-8 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7:02.2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351 854 4915,'15'-2'143,"0"1"0,-1-2 0,1 0 0,0-1 0,-1 0 0,0-1 0,0-1 0,0 0 0,24-16 0,12-4 220,-36 20-290,-1-1 0,0-1 0,0 0 0,-1-1 0,0 0 0,0-1 0,14-16 0,-20 19-73,0-1 0,-1 1-1,0-1 1,0-1 0,-1 1 0,1-1 0,-2 1 0,1-1 0,-1 0-1,-1 0 1,0-1 0,2-16 0,-5-25-43,0 34 27,1 1 0,2-21 0,-2 33 8,1 0 1,0-1 0,0 1 0,0 0 0,1-1 0,-1 1-1,1 0 1,0 0 0,0 0 0,1 0 0,-1 1 0,6-7-1,6-2-23,0 1 0,1 0 0,1 1 1,0 1-1,0 1 0,0 0 0,34-11 0,-20 7 10,27-11-18,6-4 91,1 3 1,1 3-1,74-15 0,-134 35-22,-1 0-1,1 0 1,-1 1-1,1 0 1,-1 0-1,1 0 1,0 0 0,-1 0-1,1 1 1,8 2-1,-13-3-24,0 0 0,0 0-1,0 1 1,0-1 0,0 0-1,0 0 1,1 0-1,-1 0 1,0 0 0,0 1-1,0-1 1,0 0 0,0 0-1,0 0 1,0 0 0,0 0-1,0 1 1,0-1 0,0 0-1,0 0 1,0 0 0,0 1-1,0-1 1,0 0 0,0 0-1,0 0 1,0 0 0,0 1-1,0-1 1,0 0 0,0 0-1,0 0 1,0 0 0,0 1-1,0-1 1,0 0-1,-1 0 1,1 0 0,0 0-1,0 0 1,0 1 0,0-1-1,0 0 1,0 0 0,-1 0-1,1 0 1,0 0 0,0 0-1,0 0 1,0 0 0,-1 0-1,1 0 1,0 0 0,0 0-1,0 0 1,0 1 0,-1-1-1,1 0 1,0 0 0,0-1-1,-15 7 161,14-5-142,-47 13 450,-78 12 0,-26 6 362,56-4-220,-8 0 326,-144 62-1,155-49-220,-97 28 0,167-62-602,-92 24 577,61-17-324,42-10-274,0 0 0,0-1 0,0 0 1,-1-1-1,1-1 0,-1 0 1,-21-1-1,33 0-91,1 0-1,-1-1 1,1 1 0,0 0 0,-1 0 0,1 0-1,-1 0 1,1-1 0,0 1 0,-1 0 0,1 0-1,0-1 1,-1 1 0,1 0 0,0 0 0,-1-1 0,1 1-1,0 0 1,0-1 0,-1 1 0,1 0 0,0-1-1,0 1 1,0-1 0,-1 1 0,1 0 0,0-1-1,0 1 1,0-1 0,0 1 0,0-1 0,0 1-1,0 0 1,0-1 0,0 1 0,0-1 0,0 1-1,0-1 1,0 1 0,1 0 0,-1-1 0,0 1-1,0-1 1,0 1 0,0 0 0,1-1 0,-1 1 0,0 0-1,0-1 1,1 1 0,-1 0 0,1-1 0,14-18-155,4 3 30,0 1 1,1 0-1,1 2 1,0 1-1,31-14 0,120-39 255,-135 52 24,19-3 89,91-15 1,30-8 230,-149 33-385,-1 0 1,35-2-1,-31 4 55,43-10 1,-42 8-35,0 1 0,0 2 0,1 0 0,45 4 0,48-3 204,-116 1-284,1-1 1,-1 0 0,1-1-1,-1 0 1,0 0 0,0-1-1,0 0 1,0-1 0,11-8-1,-4 1-5,0-1-1,-1-1 1,24-26-1,29-20 165,-54 44-155,-1 2-32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7:05.6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545 134 4915,'-2'41'785,"-1"0"0,-13 56 1,4-34-422,-38 189 569,39-210-640,-2-1-1,-1 0 0,-40 75 0,44-101-180,0-1-1,-1-1 1,-1 0-1,0 0 0,-1-1 1,0-1-1,-1 0 0,0-1 1,0-1-1,-1 0 0,-20 9 1,26-14-40,0 0 0,0-1 0,-1 0 0,1-1 0,-1 0 0,1 0 0,-1-1 0,0 0 0,0-1 1,0 0-1,1 0 0,-1-1 0,0 0 0,-15-5 0,23 5-75,-1-1 1,0 1-1,1-1 1,0 0-1,-1 0 1,1 0-1,0 0 1,0-1-1,0 1 1,0-1-1,1 1 1,-1-1-1,1 1 1,-1-1-1,1 0 0,0 0 1,0 0-1,0 0 1,0 0-1,1 0 1,-1 0-1,1 0 1,0 0-1,0 0 1,0 0-1,0 0 1,1-3-1,0-10-74,1 1 1,1-1-1,8-26 1,1 6-48,2 1-1,1 1 1,37-60 0,73-87-417,-28 44 124,-67 93 289,-9 15 21,-1-1-1,-2 0 1,-1-1-1,24-63 1,-39 88 124,1 0-1,0 1 1,0-1 0,0 0-1,1 1 1,6-8-1,9-14 172,-9 10-166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19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198 974 4915,'39'-2'518,"-1"-3"0,0 0-1,0-3 1,54-18 0,-42 12-835,586-178-1516,-341 100 1496,-173 55 287,792-266 28,-898 297 31,20-10 369,-35 15-363,0 0 0,0 0 0,0 0 1,0 0-1,0 0 0,-1 0 0,1 0 0,0 0 0,0-1 0,-1 1 0,1 0 0,-1 0 1,1-1-1,-1 1 0,1 0 0,-1-1 0,0 1 0,0-1 0,0 1 0,0 0 0,0-1 0,0 1 1,0-3-1,-5-46-17,5 50 19,-1 0 1,1 0-1,0 0 0,-1 0 1,1-1-1,0 1 1,-1 0-1,1 0 0,-1 0 1,1 0-1,0 0 1,-1 0-1,1 0 0,-1 0 1,1 0-1,0 0 0,-1 0 1,1 0-1,0 0 1,-1 1-1,1-1 0,-1 0 1,1 0-1,0 0 0,-1 0 1,1 1-1,0-1 1,-1 0-1,1 0 0,0 1 1,0-1-1,-1 0 1,1 0-1,0 1 0,0-1 1,-1 0-1,1 1 0,-19 15 267,17-14-216,-26 21 524,-1-2 0,-1-1-1,0-1 1,-44 19 0,6-9 461,-75 23 0,-64 0 996,-38 12 1514,104-14-1293,-302 101 605,430-145-2828,0 1 1,0 0 0,0 0-1,1 1 1,0 1 0,0 0 0,-14 15-1,0-2-18,-137 101-29,161-121 0,-1 0 0,1 0 0,0 1 0,0-1 0,0 0 0,0 1 0,1 0 0,-1-1 0,1 1 0,-3 6 0,-10 18 0,-10-2 0,0-1 0,-2-1 0,-1-2 0,-50 33 0,34-26 0,20-13 0,0-2 0,-1 0 0,-43 15 0,46-18 0,0 1 0,1 1 0,0 1 0,-29 25 0,4-3 0,-128 89 0,233-175-1445,-26 20 708,46-31 1,-39 37-289,2 1 1,88-33-1,98-19-2781,-196 66 3399,1375-368-7190,-1230 334 7377,-163 40 222,126-32 485,230-29 0,-363 64-402,23-1 295,-30 2-365,0 0 1,-1 0-1,1 0 1,-1 0-1,1-1 0,-1 1 1,1 0-1,-1 0 1,1 0-1,0 0 0,-1 0 1,1-1-1,-1 1 1,1 0-1,-1-1 0,0 1 1,1 0-1,-1-1 1,1 1-1,-1 0 0,0-1 1,1 1-1,-1-1 1,1 1-1,-1-1 0,0 1 1,0-1-1,1 1 1,-1-1-1,0 1 0,0-1 1,0 1-1,0-1 1,0 1-1,1-1 0,-1 0 1,0 1-1,0-1 1,-1 0-1,0-1 41,-1 1 0,1 0 0,-1 0 0,1-1 0,-1 1 0,0 0 0,0 0 0,0 1 0,1-1 0,-1 0 0,0 1 0,0-1 0,0 1 0,0-1 0,0 1 0,-3 0 0,-1-1 98,-42-7 776,0 2 1,-72 1 0,-99 15 1455,-82-3 1138,41-34-2306,95 7-942,114 15-177,-122-7 545,-263 12 533,433 0-1166,0 0 0,-1 0 0,1 0-1,0-1 1,0 0 0,0 1 0,0-1 0,-5-2-1,8 3-13,0-1-1,-1 1 1,1 0-1,0 0 0,-1-1 1,1 1-1,0 0 1,-1 0-1,1-1 0,0 1 1,-1 0-1,1-1 1,0 1-1,0 0 0,0-1 1,-1 1-1,1-1 0,0 1 1,0 0-1,0-1 1,0 1-1,0-1 0,0 1 1,0 0-1,0-1 1,0 0-1,0 0-18,0 0-1,1 0 1,-1 0-1,1 0 1,-1 0-1,1 0 1,0 0 0,0 0-1,-1 0 1,1 1-1,0-1 1,0 0-1,0 0 1,0 1 0,1-2-1,15-9-267,0 0 1,1 1-1,1 1 0,23-9 1,85-22-608,-28 10 884,-45 14 77,0 3 1,100-11 0,-66 11-1684,424-65-4182,180-27 1425,3 10 3759,-507 71 1790,-181 22-1022,-2-1-121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0:23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516 999 4915,'7'1'135,"0"0"0,0 1 0,0-1 0,0 2 0,0-1 1,-1 1-1,1 0 0,-1 0 0,0 1 0,0-1 0,0 1 0,8 8 0,-7-7-32,0 1 1,0-2-1,0 1 1,0-1-1,1 0 0,-1-1 1,1 1-1,0-2 0,10 3 1,5-2 196,0-1 0,0-1 1,1-1-1,-1-1 0,38-6 1,-60 6-274,1 1 1,-1 0-1,1-1 0,-1 1 1,1-1-1,-1 1 1,0-1-1,1 0 1,-1 0-1,0 0 0,1 1 1,-1-1-1,0 0 1,0-1-1,0 1 0,0 0 1,1-1-1,-5-7 311,-14 3-58,0 5 14,1 0-1,-1 1 1,0 1-1,0 1 1,1 0-1,-1 1 1,1 1 0,-30 10-1,20-4 55,1 1 0,1 2 0,0 0-1,-38 28 1,41-23 69,0 0 0,-24 30-1,33-34-141,0 0 0,-1-1 0,0-1 0,-1 0-1,0-1 1,-1 0 0,0-1 0,-17 8 0,-34 7 800,-73 18 0,134-42-1027,-42 10 295,44-11-299,1 1 0,-1-1 0,0 0 0,1 0 0,-1 0 0,0 0 0,1 0 0,-1-1 0,0 1 0,1-1 0,-1 1 0,1-1 0,-1 0 0,-3-2 0,6 2-36,-1 1 0,0-1-1,1 0 1,-1 1-1,1-1 1,-1 0 0,1 1-1,-1-1 1,1 0-1,0 0 1,-1 0 0,1 1-1,0-1 1,0 0 0,0 0-1,0 0 1,-1 0-1,1 1 1,0-1 0,0 0-1,0 0 1,1 0 0,-1 0-1,0 0 1,0 1-1,0-1 1,1 0 0,-1 0-1,0 0 1,1 1-1,0-3 1,17-24-605,-15 24 530,76-91-1485,28-38-11,-94 113 1268,0-2 0,-1 1 0,-1-2 0,-1 0 0,8-24 1,138-329-4564,-106 267 4309,-8 14-150,-42 93 705,0 0-1,0 0 1,0 0 0,0 0 0,1 0 0,-1 0 0,0 1-1,1-1 1,-1 0 0,0 0 0,1 0 0,-1 0 0,1 0-1,-1 1 1,1-1 0,0 0 0,-1 1 0,1-1-1,0 0 1,-1 1 0,1-1 0,0 1 0,0-1 0,0 1-1,0-1 1,-1 1 0,1 0 0,0-1 0,0 1-1,0 0 1,0 0 0,0-1 0,0 1 0,0 0 0,0 0-1,0 0 1,0 0 0,0 1 0,0-1 0,-1 0 0,1 0-1,0 0 1,0 1 0,0-1 0,0 0 0,0 1-1,0-1 1,-1 1 0,1-1 0,0 1 0,0-1 0,0 2-1,2 0 33,-1 1-1,1-1 1,-1 1-1,0-1 1,0 1-1,0 0 1,0 0-1,0 0 1,-1 0-1,1 0 1,-1 0-1,0 1 0,1 4 1,-1 4 69,5 26 172,-6-37-269,0 0 0,0 0 0,1 0 1,-1-1-1,0 1 0,1 0 1,-1 0-1,1 0 0,-1-1 0,1 1 1,-1 0-1,1-1 0,-1 1 1,1 0-1,0-1 0,-1 1 0,1-1 1,0 1-1,0-1 0,0 1 1,-1-1-1,1 1 0,0-1 0,0 0 1,0 0-1,0 1 0,-1-1 1,1 0-1,0 0 0,0 0 0,0 0 1,0 0-1,0 0 0,0 0 1,0 0-1,1-1-12,-1 0 1,0 1 0,1-1-1,-1 0 1,0 0-1,0 0 1,0 0-1,0 0 1,0 0 0,0 0-1,0 0 1,0 0-1,0 0 1,-1-1 0,1 1-1,0 0 1,-1-1-1,1 1 1,-1 0 0,1-1-1,-1 1 1,0 0-1,1-1 1,-1 1-1,0-3 1,2-42-253,-3 37 220,2-45-342,-5-140-568,1 156 823,-2 0 0,-1 1 1,-11-38-1,18 87 336,-2 0 0,1 0 1,-4 14-1,3-16-86,-13 74 459,8-53-237,1 1 0,-2 51 0,11-30 144,1 1 1,3-1-1,2 0 1,3-1-1,2 0 1,2-1-1,33 69 1,-36-96-227,-14-25-267,0 1 0,0 0 0,0-1 0,0 1 0,0 0 0,0-1 0,0 1 0,0 0 0,0-1 0,0 1 0,1 0 0,-1-1 0,0 1 0,0 0 0,0-1 0,0 1 0,1 0 0,-1 0 1,0-1-1,0 1 0,1 0 0,-1 0 0,0 0 0,0-1 0,1 1 0,-1 0 0,0 0 0,1 0 0,-1 0 0,0 0 0,1-1 0,-1 1 0,0 0 0,1 0 0,-1 0 0,0 0 0,1 0 0,-1 0 0,0 0 0,1 0 0,-1 0 0,0 0 0,1 1 0,-1-1 0,0 0 1,1 0-1,-1 0 0,0 0 0,0 0 0,1 0 0,-1 1 0,0-1 0,1 0 0,-1 0 0,0 1 0,0-1 0,1 0 0,-1 0 0,0 1 0,0-1 0,0 0 0,0 0 0,1 1 0,-1-1 0,0 0 0,0 1 0,0 0 0,0-4-17,0 1 0,0 0 0,0-1 0,0 1 0,0 0 0,-1 0-1,1-1 1,-1 1 0,1 0 0,-1 0 0,0 0 0,0 0 0,0 0 0,0 0-1,-1 0 1,1 0 0,0 0 0,-3-2 0,-35-31-440,24 23 185,-8-9 198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18.2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4757 976 4915,'332'-15'3239,"-164"5"-2741,205-22 230,-128 8-59,-231 23-600,32-3 93,-44 4-145,-1-1 0,1 1 0,0 0 1,0-1-1,0 1 0,0-1 0,-1 0 0,1 1 1,0-1-1,-1 0 0,1 0 0,0 0 0,-1 0 1,1-1-1,-1 1 0,0 0 0,2-3 0,-3 4-8,1-1 0,-1 1-1,0-1 1,0 1 0,0-1-1,0 1 1,0-1-1,-1 1 1,1-1 0,0 1-1,0 0 1,0-1 0,0 1-1,-1-1 1,1 1 0,0-1-1,0 1 1,-1-1 0,1 1-1,0 0 1,0-1-1,-1 1 1,1 0 0,-1-1-1,1 1 1,0 0 0,-1 0-1,0-1 1,-15-9 132,14 9-110,-56-26-6,-1 2 0,-2 2 0,-93-21 0,-562-108 1882,397 115-1021,82 11 71,-872-57 3435,6 73-2631,1100 10-1760,-55 0 55,5 1 51,0-2-1,-94-14 1,145 15-97,0 0-1,1 0 1,-1-1 0,0 1-1,0-1 1,0 1 0,1-1-1,-1 0 1,0 1 0,0-1-1,1 0 1,-3-2 0,5 3-5,-1 0 0,0-1 0,0 1 0,0-1 0,0 1 0,1 0 0,-1-1 0,0 1 0,0 0 0,1-1 0,-1 1 0,0 0 0,1-1 0,-1 1 0,0 0 0,1 0 0,-1 0 0,0-1 0,1 1 0,-1 0 0,1 0 0,-1 0 0,0 0 0,1-1 0,-1 1 0,1 0 0,-1 0 0,1 0 0,-1 0 0,1 0 0,50-6 198,-20 10-76,-1 1-1,1 2 1,-1 0 0,0 2 0,35 16 0,15 4 122,-14-8-232,2-2 0,97 15 0,225 27-17,55-10 0,10-35 0,-82-13 0,870-48 0,-367 8 0,-821 36 0,-33 2 0,0-1 0,0-2 0,0 0 0,0-1 0,25-8 0,181-52-119,-37 11-793,394-89-1798,-237 63 2663,-314 69 67,-24 6-11,0-1 0,0 2 0,0-1 0,0 2 0,1-1 0,-1 1 0,0 1-1,1 0 1,-1 0 0,11 3 0,-19-3-6,-1 0 0,1 1-1,0-1 1,-1 1 0,1-1-1,0 1 1,-1 0 0,1 0 0,-1-1-1,1 1 1,-1 0 0,1 0-1,-1 1 1,0-1 0,1 0-1,-1 0 1,0 1 0,0-1 0,0 1-1,0-1 1,0 1 0,-1-1-1,1 1 1,0-1 0,-1 1 0,1 0-1,-1-1 1,1 1 0,-1 0-1,0 0 1,0-1 0,0 1 0,0 0-1,0 0 1,0-1 0,0 1-1,-1 0 1,1 0 0,0-1 0,-1 1-1,0 0 1,1-1 0,-2 3-1,-1 2 9,0-1-1,0 0 1,0 1-1,-1-1 1,1-1-1,-1 1 1,0 0-1,-1-1 1,1 0-1,-1 0 1,-6 4-1,-14 5 29,-1-1-1,0-2 1,0 0-1,-1-2 1,0-1-1,-1-1 1,-29 3 0,-201 3 236,219-11-248,-79-1 125,0-4-1,-159-27 1,155 11 76,0 6 0,-1 5 0,1 6 0,-148 14 1,-423 82 556,389-47-576,-153 24-5,-742 84-184,1146-149-20,16-1 0,1-1 0,-1-2 0,0-2 0,-40-5 0,27-9 0,-8 0 0,-62 3 0,-162 4 0,202 8 0,-778 1 0,822-1 0,15 1 0,0-1 0,0 0 0,0-2 0,0 0 0,1-2 0,-27-6 0,45 9 0,-1 0 0,1 0 0,0 0 0,-1-1 0,1 1 0,0 0 0,0-1 0,0 1 0,-3-3 0,5 3 0,-1 0 0,1 1 0,-1-1 0,1 1 0,-1-1 0,1 0 0,0 1 0,-1-1 0,1 0 0,0 1 0,-1-1 0,1 0 0,0 0 0,0 1 0,0-1 0,0 0 0,0 0 0,0 0 0,0 1 0,0-1 0,0-1 0,1 0 0,0 1 0,0-1 0,1 0 0,-1 1 0,0 0 0,1-1 0,-1 1 0,1 0 0,-1-1 0,1 1 0,-1 0 0,1 0 0,0 0 0,0 1 0,-1-1 0,1 0 0,0 1 0,0-1 0,0 1 0,0-1 0,0 1 0,3 0 0,24-1 0,0 1 0,-1 2 0,1 1 0,-1 1 0,47 13 0,-25-6 0,145 34 0,-100-20 0,0-5 0,149 13 0,135-32 0,-163-5 0,765-20 0,36-37 0,-881 47-232,135-31 0,-1-1-11,24 19 276,-35 4 14,-40 8 6,-338 10 0,-153-27 1,113 11-19,-127-16 17,-390-33 70,-131 95 89,-8 87-164,-231 75-47,-729 121 0,1365-250 0,325-51 0,59-7 0,24-1 0,6 0 0,34-6 0,152-7 0,196 12 0,-205 4 0,1329-2 0,-1493 0 0,765 9 0,-4 50 0,-671-42 0,-1 4 0,147 49 0,-224-61 0,-1-2 0,1-1 0,38 2 0,92-2 0,-111-5 0,1345 1 0,-822-4 0,-533 1 0,56 3 0,-84-1 0,-1 0 0,0 1 0,0 0 0,0 0 0,0 1 0,0 0 0,13 8 0,-20-10 0,-1 0 0,1 1 0,0-1 0,-1 0 0,1 1 0,-1 0 0,1-1 0,-1 1 0,1 0 0,-1 0 0,0-1 0,0 1 0,0 0 0,0 0 0,-1 0 0,1 1 0,0-1 0,-1 0 0,1 0 0,-1 0 0,0 0 0,0 0 0,0 1 0,0-1 0,-1 4 0,1-3 0,-1 1 0,0-1 0,0 1 0,0-1 0,0 0 0,0 0 0,-1 0 0,1 0 0,-1 0 0,0 0 0,0 0 0,0 0 0,-1-1 0,1 1 0,0-1 0,-5 4 0,-9 2 0,0 0 0,0-1 0,-1-1 0,0 0 0,0-1 0,0-1 0,-35 4 0,41-6 0,-72 9 14,1-3 0,-1-4 0,-137-11 0,106-6-324,0-5 0,-122-35-1,88 18 342,-2 7 0,-223-14-1,-303 25 213,629 17-232,-1790 33 329,1577-25-326,198-6-9,-100 0 11,154-2-16,-1 0 0,1-1 0,-1 0 0,1 0-1,0-1 1,-1 0 0,1-1 0,-8-3 0,13 4-14,1 1 0,-1-1 0,0 0 0,1 0 0,0 0 0,-1 0 0,1 0 1,0-1-1,0 1 0,0-1 0,1 1 0,-1-1 0,1 0 0,-1 0 0,1 1 1,0-1-1,0 0 0,0 0 0,0 0 0,1 0 0,-1-1 0,1 1 0,0-5 0,0 0-32,0 0 0,0 0 0,1 0 0,0 0 0,1 0 0,0 0 0,0 0 0,1 0 0,-1 1 0,2-1 0,-1 1 0,6-8 0,-2 4-11,1 1-1,0 0 1,0 1-1,1 0 1,1 0-1,-1 1 1,13-8-1,4 0 25,0 1 0,1 1 0,1 2 0,0 1 0,55-15 0,-64 21 43,262-61 115,-212 54-83,1 3 1,84-1-1,423-35-460,-11-50-2716,-438 72 2552,1650-304-5979,-1393 256 5940,-79 10 222,456-61 1700,-336 102 211,-96 7-166,392-12 121,-688 25-1445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28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935 1367 4915,'-290'77'2637,"202"-51"-2428,-101 38 306,-61 16 131,241-78-601,1 0-1,-1-1 1,1 0 0,-1 0-1,1-1 1,-12 0-1,18-1-38,0 1 0,0 0 0,-1-1 0,1 1 0,0-1 0,0 0 0,0 0 0,0 0 0,0 0 0,0 0 0,1 0 0,-1 0 0,0-1 0,0 1 0,1 0 0,-1-1 0,1 0 0,-1 1 0,1-1 0,0 0 0,0 0 0,0 0 0,0 0 0,0 0 0,0 0 0,0 0 0,1 0 0,-1 0 0,0-3 0,1-1-11,-1 1 0,2-1-1,-1 0 1,1 1 0,-1-1-1,1 0 1,1 1 0,-1-1-1,1 1 1,0 0-1,0-1 1,1 1 0,0 0-1,-1 0 1,2 1 0,-1-1-1,1 1 1,-1-1-1,1 1 1,5-4 0,2-2 71,0 0 1,1 1 0,0 0-1,1 1 1,0 0 0,23-10-1,-15 11 28,0 0 0,0 2-1,1 0 1,-1 2-1,37-3 1,114 8 506,-86 1-255,440-1 1298,-473-5-1392,-1-2 0,0-2 0,85-25 0,-56 13 57,141-18 433,-165 26-445,1 3 0,67 0 0,119 10 396,-91 0-218,38-2 485,-221 2-620,-55 10 1,5 0-6,-40-1 154,-145 19 420,211-20-747,-20 2 108,2 4 0,-77 26 0,77-17-44,0-3 0,-2-4 0,0-2 1,0-4-1,-1-3 0,-101-1 0,115-8-225,-98-4 0,156 4-6,-1 0-1,1 0 1,-1-1 0,1 0-1,0 0 1,-1 0 0,1 0 0,0 0-1,0-1 1,0 1 0,0-1-1,0 0 1,0 0 0,0 0 0,1 0-1,-1 0 1,1-1 0,-1 1-1,1-1 1,0 1 0,0-1-1,-2-4 1,3 3-23,-1 0 1,1 0-1,0 0 0,1 0 1,-1 0-1,1 0 0,-1 0 1,1 0-1,0 0 0,1 0 1,-1 0-1,1 0 0,0 0 0,0 0 1,0 0-1,0 0 0,1 0 1,2-4-1,6-9-88,1 1 0,0 1-1,1 0 1,1 1 0,0 0 0,29-23 0,-11 10-156,175-145-918,-171 148 1101,0 1-1,2 2 1,0 1 0,56-19 0,152-35 315,-195 63-177,0 3-1,0 2 1,53 0-1,-13 7 25,-45 1-15,1-2-1,-1-2 0,69-12 1,-112 13-56,32-6 53,51-18 0,-73 21-36,-1-2-1,1 1 0,-1-2 0,0 1 0,-1-2 1,1 1-1,14-16 0,-19 18-44,0-1-1,0 0 1,-1 0 0,0-1-1,0 0 1,0 1 0,-1-2-1,0 1 1,-1 0 0,0-1-1,0 0 1,0 0 0,-1 0-1,0 0 1,0 0 0,-1 0-1,0 0 1,-1 0 0,0-1-1,0 1 1,-1 0 0,0 0-1,0-1 1,-1 1 0,-3-10-1,0 3 3,0-1 0,-1 0-1,0 1 1,-1 0 0,-1 1 0,-1 0-1,0 0 1,0 1 0,-2 0-1,1 0 1,-2 1 0,1 1 0,-2 0-1,0 0 1,0 1 0,0 1-1,-24-12 1,-1 1 70,5 4 7,1-2 0,-45-33 0,69 45-39,0 0 1,0 1-1,-1 0 0,1 0 0,-1 1 0,0 0 1,-16-4-1,23 7-10,0 1 1,0-1-1,0 1 1,0 0 0,0 0-1,0-1 1,0 1-1,0 0 1,0 1-1,0-1 1,0 0-1,1 0 1,-1 1-1,0-1 1,0 1-1,0 0 1,0 0-1,1-1 1,-1 1-1,0 0 1,1 1 0,-1-1-1,1 0 1,-1 0-1,1 1 1,-1-1-1,1 0 1,0 1-1,0 0 1,0-1-1,0 1 1,0 0-1,0-1 1,0 1-1,0 0 1,1 0-1,-1 0 1,1 0 0,-1-1-1,1 1 1,0 0-1,0 0 1,0 0-1,0 2 1,-1 34 53,1-1 1,11 66-1,-1-2 42,-1-13 37,30 126 1,-12-82-9,-10-22-24,18 83 90,-20-135-118,-3 0 0,-2 1 0,4 112 0,-13-133-24,2 1-1,13 66 1,-11-86-30,0 0 1,1 0-1,1 0 0,1-1 0,1 0 0,0 0 0,13 18 0,-19-33-15,-1 0 0,1 0 0,-1 0 0,1 0 0,0 0 0,0-1 0,0 1 0,0-1 0,1 0 0,3 2 0,-6-4-7,0 1-1,0-1 1,-1 0 0,1 0 0,0 0-1,0 1 1,0-1 0,0 0 0,0 0-1,0 0 1,0 0 0,-1 0 0,1-1-1,0 1 1,0 0 0,0 0 0,0-1-1,0 1 1,1-1 0,-1 0-12,0 0 0,1 0 0,-1-1 0,0 1 0,0 0 0,0-1 0,0 1 0,0-1 0,-1 1 0,1-1 0,0 1 0,-1-1 0,1 1 0,0-4-1,5-28-208,-2 0 0,-1 0 0,-2-1 0,-3-38 0,1 15-110,-2-31-57,-5 0 1,-3 0-1,-4 2 1,-4-1-1,-4 2 1,-3 1-1,-4 1 0,-60-118 1,-73-126-961,156 313 1280,1 0 0,0 0 0,1 0 0,1-1 0,0 0 0,1 0 0,1 0 0,0 0 0,0-16 0,3 23 66,-1 0 0,1-1 0,1 1-1,0 0 1,0 0 0,0 0 0,1 0 0,0 1 0,1-1 0,0 1-1,0-1 1,0 1 0,1 0 0,0 1 0,0-1 0,1 1 0,0 0-1,7-5 1,6-4 95,2 2-1,22-12 0,-28 16-54,19-10-17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31:32.1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594 1211 4915,'0'588'2884,"0"-576"-2822,1 1 1,0-1 0,1 1 0,0-1 0,4 12 0,-5-21-46,0-1 1,-1 0 0,1 0 0,0 0 0,1 0-1,-1 0 1,0 0 0,1 0 0,-1 0 0,1 0-1,-1 0 1,1-1 0,0 1 0,3 2 0,-4-4-6,1 1 0,0-1 0,-1 1 1,1-1-1,0 0 0,0 1 1,-1-1-1,1 0 0,0 0 1,0-1-1,-1 1 0,1 0 0,0 0 1,-1-1-1,1 1 0,0-1 1,-1 1-1,1-1 0,-1 0 1,1 0-1,-1 0 0,1 0 1,1-1-1,1-1-17,-1 0 0,1-1 0,-1 1 1,0-1-1,1 0 0,-2 0 0,1 0 0,0 0 0,-1 0 1,0-1-1,0 1 0,0-1 0,0 0 0,-1 1 0,1-7 1,2-11-38,4-44 1,-8 61 38,3-416-537,-6 236 392,-9-140-94,4 248 157,-2 0-1,-26-89 0,29 139 64,-37-151-126,38 147 115,1-1-1,2 0 0,2-52 0,1 75 36,1 0-1,0 1 0,1-1 0,0 1 0,1-1 0,-1 1 0,8-15 0,-9 21 12,0 0 1,0 1-1,0-1 1,0 0-1,0 1 1,1-1-1,-1 1 1,0-1-1,1 1 1,-1 0-1,1 0 1,-1-1-1,1 1 1,0 0-1,-1 0 1,1 0-1,0 1 1,0-1-1,0 0 1,-1 1-1,1-1 1,0 1-1,0 0 1,0-1-1,0 1 1,0 0-1,0 0 1,0 0-1,0 1 1,0-1-1,0 0 1,0 1-1,0-1 1,-1 1-1,1 0 1,0-1-1,0 1 1,0 0-1,1 2 1,3 0 22,-1 1 1,0 0 0,0 1-1,-1-1 1,1 1 0,-1 0-1,0 0 1,0 0 0,-1 1-1,1-1 1,-1 1 0,-1 0-1,1 0 1,2 8 0,3 13 175,9 57 1,-10-46-34,7 42 430,6 146-1,-20 82 972,-2-157-1047,1 803 2866,23-602-2204,0-8-16,-24-237-848,4 83 331,2-160-462,2 1-1,1-1 1,15 41-1,-10-32 6,9 43 0,36 144 860,-28-125-752,-20-66-101,2 0 1,1 0-1,1-2 1,3 0-1,34 57 0,-48-87-197,0 0 0,0 0 0,1 0 0,0 0-1,-1-1 1,1 1 0,0-1 0,0 0-1,0 0 1,1 0 0,-1 0 0,6 2 0,-8-4-17,1 1 0,-1-1 0,1 0 1,-1 0-1,1 0 0,0 0 0,-1 0 1,1 0-1,-1 0 0,1 0 0,0-1 1,-1 1-1,1-1 0,-1 1 0,1-1 1,-1 1-1,1-1 0,-1 0 0,0 0 1,1 0-1,-1 0 0,0 0 0,0 0 1,0 0-1,0 0 0,0 0 0,0-1 1,0 1-1,0 0 0,0-1 0,0 1 1,0-2-1,4-8-72,0 0 1,-1 0-1,0-1 0,-1 1 1,-1-1-1,0 1 1,1-18-1,0-90-396,-4 85 327,0-1-33,-2 1-1,-2-1 0,-1 1 0,-1 0 1,-17-46-1,-79-157-1136,87 195 1048,1 1-1,2-2 1,2 0 0,-10-79-1,-15-62-476,8 89 337,-27-112-539,38 136 571,9 42 137,1 0 0,-4-54 0,9 58 137,1 5-17,0 0 0,1 1-1,3-25 1,-3 40 117,1 1-1,-1-1 1,1 0 0,0 1 0,0-1 0,0 1 0,1-1-1,-1 1 1,1 0 0,0 0 0,0-1 0,0 1 0,0 0-1,0 1 1,1-1 0,-1 0 0,1 1 0,0-1 0,0 1 0,0 0-1,0 0 1,0 0 0,5-2 0,-6 3 8,1 1 1,-1-1-1,1 1 0,-1 0 1,1 0-1,0 0 1,-1 0-1,1 0 0,-1 0 1,1 1-1,0 0 0,-1-1 1,1 1-1,-1 0 1,0 0-1,1 0 0,-1 0 1,0 1-1,0-1 1,1 1-1,-1-1 0,0 1 1,-1 0-1,1 0 0,0-1 1,0 1-1,-1 1 1,1-1-1,1 4 0,5 6 35,-1 1-1,-1-1 0,0 1 0,5 16 1,124 446 1012,-129-454-995,1 0 1,1-1-1,1 1 0,12 18 1,8 22 104,-27-58-158,44 116 338,-38-98-247,0-1 0,20 34 0,9 21 136,-29-53-156,1-1 1,0 0 0,2 0 0,1-1 0,20 28 0,-30-46-71,-1-1-1,0 0 1,1 0-1,-1 1 1,1-1-1,-1 0 1,1 0-1,-1-1 1,1 1-1,0 0 1,-1 0-1,1-1 1,0 1-1,0-1 1,0 0-1,2 1 1,-4-1-6,0 0 0,0 0 0,1 0 0,-1 0 0,0 0 0,0 0 0,1 0 0,-1 0 0,0 0 0,0 0 0,1 0 1,-1-1-1,0 1 0,0 0 0,0 0 0,1 0 0,-1 0 0,0 0 0,0-1 0,1 1 0,-1 0 0,0 0 0,0 0 1,0-1-1,0 1 0,0 0 0,1 0 0,-1 0 0,0-1 0,0 1 0,0 0 0,0 0 0,0-1 0,0 1 0,-8-16 99,-82-103 78,73 95-284,1 0-1,2-1 1,0-1-1,2 0 1,1-1-1,-9-30 0,-1 1-111,-51-124-496,35 61 166,29 88 391,-1-1-1,-2 1 1,-15-30 0,-25-46-218,51 106 375,0 1 0,1 0 0,-2 0 0,1 0 0,0-1 0,0 1 0,0 0 0,0 0-1,0-1 1,0 1 0,0 0 0,0 0 0,0 0 0,0-1 0,0 1 0,0 0 0,-1 0 0,1 0 0,0 0 0,0-1 0,0 1 0,0 0 0,-1 0 0,1 0 0,0 0 0,0 0-1,0 0 1,0-1 0,-1 1 0,1 0 0,0 0 0,0 0 0,0 0 0,-1 0 0,1 0 0,0 0 0,0 0 0,-1 0 0,1 0 0,0 0 0,0 0 0,0 0 0,-1 0 0,1 0-1,0 0 1,0 0 0,-1 0 0,1 0 0,0 1 0,0-1 0,0 0 0,0 0 0,-1 0 0,1 0 0,0 1 0,-5 16 72,4 27 32,7-3 5,2 1-1,1-1 1,18 46-1,55 115 365,-17-65-159,28 61 114,-60-123-193,3-2 0,65 97 0,-98-165-220,0-1 0,-1 1-1,1 0 1,-1 0 0,0 0 0,0 0 0,-1 0-1,1 1 1,0 7 0,-2-12-12,0 0 1,0 0-1,0 0 0,0 0 1,0 1-1,0-1 0,0 0 1,-1 0-1,1 0 0,0 0 1,-1 0-1,1 0 0,-1 0 1,1-1-1,-1 1 0,0 0 1,1 0-1,-1 0 0,0 0 1,1-1-1,-2 2 0,0-1 3,0 0-1,0 0 0,0-1 0,0 1 0,0-1 0,0 1 0,0-1 0,0 0 1,0 1-1,0-1 0,-1 0 0,1 0 0,0-1 0,0 1 0,-3-1 0,-16-3 38,-1-1 0,1-1 0,0-1 0,0-1 0,1 0-1,0-2 1,-34-21 0,28 13-186,1-2 1,2 0-1,0-1 0,-38-46 1,16 6-406,3-2 0,3-2 0,-55-124 0,-132-359-1114,128 255 1072,41 114 85,49 151 379,2 0 0,1 0-1,2 0 1,0-1 0,3-47-1,-3-27-217,1 89 330,-1 1-1,0 0 1,-1 1 0,0-1-1,-1 0 1,-1 1-1,-12-21 1,-10-24-65,18 36 0,-1 1-1,-19-26 1,1 1-61,-63-126-231,-19-30 29,95 174 279,0 0 0,2-1 1,1-1-1,1 0 0,1-1 1,-10-49-1,16 44 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93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3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6.xml"/><Relationship Id="rId5" Type="http://schemas.openxmlformats.org/officeDocument/2006/relationships/image" Target="../media/image65.png"/><Relationship Id="rId4" Type="http://schemas.openxmlformats.org/officeDocument/2006/relationships/customXml" Target="../ink/ink45.xml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1.xml"/><Relationship Id="rId1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12" Type="http://schemas.openxmlformats.org/officeDocument/2006/relationships/image" Target="../media/image11.png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7.png"/><Relationship Id="rId4" Type="http://schemas.openxmlformats.org/officeDocument/2006/relationships/hyperlink" Target="http://ASP.NET" TargetMode="External"/><Relationship Id="rId9" Type="http://schemas.openxmlformats.org/officeDocument/2006/relationships/customXml" Target="../ink/ink9.xm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customXml" Target="../ink/ink17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customXml" Target="../ink/ink16.xml"/><Relationship Id="rId4" Type="http://schemas.openxmlformats.org/officeDocument/2006/relationships/image" Target="../media/image11.svg"/><Relationship Id="rId9" Type="http://schemas.openxmlformats.org/officeDocument/2006/relationships/image" Target="../media/image25.png"/><Relationship Id="rId14" Type="http://schemas.openxmlformats.org/officeDocument/2006/relationships/customXml" Target="../ink/ink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customXml" Target="../ink/ink21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8.xml"/><Relationship Id="rId18" Type="http://schemas.openxmlformats.org/officeDocument/2006/relationships/image" Target="../media/image45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42.png"/><Relationship Id="rId17" Type="http://schemas.openxmlformats.org/officeDocument/2006/relationships/customXml" Target="../ink/ink30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26.xml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51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12" Type="http://schemas.openxmlformats.org/officeDocument/2006/relationships/customXml" Target="../ink/ink35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2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49.png"/><Relationship Id="rId14" Type="http://schemas.openxmlformats.org/officeDocument/2006/relationships/customXml" Target="../ink/ink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42.xml"/><Relationship Id="rId3" Type="http://schemas.openxmlformats.org/officeDocument/2006/relationships/image" Target="../media/image34.png"/><Relationship Id="rId7" Type="http://schemas.openxmlformats.org/officeDocument/2006/relationships/customXml" Target="../ink/ink39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57.png"/><Relationship Id="rId4" Type="http://schemas.openxmlformats.org/officeDocument/2006/relationships/hyperlink" Target="http://ASP.NET" TargetMode="External"/><Relationship Id="rId9" Type="http://schemas.openxmlformats.org/officeDocument/2006/relationships/customXml" Target="../ink/ink40.xml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customXml" Target="../ink/ink4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customXml" Target="../ink/ink4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1603"/>
            <a:ext cx="114578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6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Smart Digital Identity Theft Detection System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58719"/>
            <a:ext cx="66328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                Using Behavioral Patterns 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54851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A Bachelor of Computer Application Synopsis</a:t>
            </a:r>
            <a:endParaRPr lang="en-US" sz="3600" dirty="0">
              <a:latin typeface="Bell MT" panose="020205030603050203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4271" y="33267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Presented by: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93207" y="4076087"/>
            <a:ext cx="13113782" cy="13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SONIKA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K</a:t>
            </a:r>
            <a:r>
              <a:rPr lang="en-US" sz="2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U01CO23S0402</a:t>
            </a:r>
            <a:endParaRPr lang="en-US" sz="28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ARUN PRASAD M</a:t>
            </a:r>
            <a:r>
              <a:rPr lang="en-US" sz="2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2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U01CO23S0403</a:t>
            </a:r>
            <a:endParaRPr lang="en-US" sz="28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SNEHA K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K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2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U01CO23S0405</a:t>
            </a:r>
            <a:endParaRPr lang="en-US" sz="28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CHAITHRA K S</a:t>
            </a:r>
            <a:r>
              <a:rPr lang="en-US" sz="2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U01CO23S0406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92091" y="586537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Under the guidance of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MR.HAREESHA C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Assistant Professor, Dept of BCA </a:t>
            </a:r>
            <a:endParaRPr lang="en-US" sz="3200" dirty="0">
              <a:latin typeface="Bell MT" panose="02020503060305020303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87252-F53F-6C7B-EE55-73F5DE383FF0}"/>
              </a:ext>
            </a:extLst>
          </p:cNvPr>
          <p:cNvGrpSpPr/>
          <p:nvPr/>
        </p:nvGrpSpPr>
        <p:grpSpPr>
          <a:xfrm>
            <a:off x="12871536" y="7470240"/>
            <a:ext cx="1845360" cy="748800"/>
            <a:chOff x="12871536" y="7470240"/>
            <a:chExt cx="1845360" cy="7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FF30D3-C81A-4C3C-EA42-EAFEE1D9E4D8}"/>
                    </a:ext>
                  </a:extLst>
                </p14:cNvPr>
                <p14:cNvContentPartPr/>
                <p14:nvPr/>
              </p14:nvContentPartPr>
              <p14:xfrm>
                <a:off x="13673976" y="7833120"/>
                <a:ext cx="941400" cy="26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FF30D3-C81A-4C3C-EA42-EAFEE1D9E4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11336" y="7770120"/>
                  <a:ext cx="1067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56158D-4793-199F-7C95-54D6E36322C2}"/>
                    </a:ext>
                  </a:extLst>
                </p14:cNvPr>
                <p14:cNvContentPartPr/>
                <p14:nvPr/>
              </p14:nvContentPartPr>
              <p14:xfrm>
                <a:off x="14180856" y="7857240"/>
                <a:ext cx="536040" cy="25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56158D-4793-199F-7C95-54D6E36322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17856" y="7794240"/>
                  <a:ext cx="661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AEC8B7-D1D6-87E5-159D-BCBF634AF2BD}"/>
                    </a:ext>
                  </a:extLst>
                </p14:cNvPr>
                <p14:cNvContentPartPr/>
                <p14:nvPr/>
              </p14:nvContentPartPr>
              <p14:xfrm>
                <a:off x="12886296" y="7678680"/>
                <a:ext cx="1537560" cy="52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AEC8B7-D1D6-87E5-159D-BCBF634AF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23656" y="7615680"/>
                  <a:ext cx="16632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178085-7E8B-4483-871D-33104B579EEF}"/>
                    </a:ext>
                  </a:extLst>
                </p14:cNvPr>
                <p14:cNvContentPartPr/>
                <p14:nvPr/>
              </p14:nvContentPartPr>
              <p14:xfrm>
                <a:off x="12871536" y="7470240"/>
                <a:ext cx="1338480" cy="61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178085-7E8B-4483-871D-33104B579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08536" y="7407240"/>
                  <a:ext cx="1464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444189-DE81-5963-2542-D408830962C6}"/>
                    </a:ext>
                  </a:extLst>
                </p14:cNvPr>
                <p14:cNvContentPartPr/>
                <p14:nvPr/>
              </p14:nvContentPartPr>
              <p14:xfrm>
                <a:off x="13108056" y="7616760"/>
                <a:ext cx="1339200" cy="538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444189-DE81-5963-2542-D408830962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045056" y="7554120"/>
                  <a:ext cx="146484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0F5763-AF25-B1FB-01F8-F45202E71CDA}"/>
                    </a:ext>
                  </a:extLst>
                </p14:cNvPr>
                <p14:cNvContentPartPr/>
                <p14:nvPr/>
              </p14:nvContentPartPr>
              <p14:xfrm>
                <a:off x="13329096" y="7699200"/>
                <a:ext cx="322200" cy="51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0F5763-AF25-B1FB-01F8-F45202E71C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266096" y="7636200"/>
                  <a:ext cx="447840" cy="645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570071"/>
            <a:ext cx="7528917" cy="941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endParaRPr lang="en-US" sz="5900" dirty="0"/>
          </a:p>
        </p:txBody>
      </p:sp>
      <p:sp>
        <p:nvSpPr>
          <p:cNvPr id="3" name="Text 1"/>
          <p:cNvSpPr/>
          <p:nvPr/>
        </p:nvSpPr>
        <p:spPr>
          <a:xfrm>
            <a:off x="937440" y="3644205"/>
            <a:ext cx="5378768" cy="941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32" y="2031921"/>
            <a:ext cx="7294602" cy="4872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5567" y="7350919"/>
            <a:ext cx="1317926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2B5552-5335-FC52-C423-8CBFC3BE6D2E}"/>
                  </a:ext>
                </a:extLst>
              </p14:cNvPr>
              <p14:cNvContentPartPr/>
              <p14:nvPr/>
            </p14:nvContentPartPr>
            <p14:xfrm>
              <a:off x="12166177" y="7603829"/>
              <a:ext cx="3178440" cy="79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2B5552-5335-FC52-C423-8CBFC3BE6D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03537" y="7540829"/>
                <a:ext cx="330408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45A175-21F3-E25B-5D05-CBB4D3E39791}"/>
                  </a:ext>
                </a:extLst>
              </p14:cNvPr>
              <p14:cNvContentPartPr/>
              <p14:nvPr/>
            </p14:nvContentPartPr>
            <p14:xfrm>
              <a:off x="14075977" y="7876121"/>
              <a:ext cx="582120" cy="30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45A175-21F3-E25B-5D05-CBB4D3E397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13337" y="7813481"/>
                <a:ext cx="7077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2E407D-270B-3AC0-12F5-7717A495A27C}"/>
                  </a:ext>
                </a:extLst>
              </p14:cNvPr>
              <p14:cNvContentPartPr/>
              <p14:nvPr/>
            </p14:nvContentPartPr>
            <p14:xfrm>
              <a:off x="14237257" y="7880441"/>
              <a:ext cx="196200" cy="37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2E407D-270B-3AC0-12F5-7717A495A2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74617" y="7817801"/>
                <a:ext cx="32184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546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2845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Project Aim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296531"/>
            <a:ext cx="13113782" cy="13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Primary Objective</a:t>
            </a: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To design and develop a "Smart Digital Identity Theft Detection System" using C# </a:t>
            </a:r>
            <a:r>
              <a:rPr lang="en-US" sz="3200" u="sng" dirty="0">
                <a:solidFill>
                  <a:srgbClr val="359DDF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Web Forms.</a:t>
            </a:r>
            <a:endParaRPr lang="en-US" sz="32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Core Functionality</a:t>
            </a: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Identifying unauthorized access by analyzing real-time user behavior patterns.</a:t>
            </a:r>
            <a:endParaRPr lang="en-US" sz="32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Outcome</a:t>
            </a: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To provide a robust defense mechanism that prevents identity theft instantly as it occurs.</a:t>
            </a:r>
            <a:endParaRPr lang="en-US" sz="3200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373B75-AD60-65D3-1034-BF2833767BA6}"/>
                  </a:ext>
                </a:extLst>
              </p14:cNvPr>
              <p14:cNvContentPartPr/>
              <p14:nvPr/>
            </p14:nvContentPartPr>
            <p14:xfrm>
              <a:off x="11348400" y="7725720"/>
              <a:ext cx="3195000" cy="51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373B75-AD60-65D3-1034-BF2833767B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5400" y="7663080"/>
                <a:ext cx="33206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243BE4-C93F-C31D-1FC0-AE7EC896C4F0}"/>
                  </a:ext>
                </a:extLst>
              </p14:cNvPr>
              <p14:cNvContentPartPr/>
              <p14:nvPr/>
            </p14:nvContentPartPr>
            <p14:xfrm>
              <a:off x="13455840" y="7508640"/>
              <a:ext cx="910440" cy="68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243BE4-C93F-C31D-1FC0-AE7EC896C4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92840" y="7446000"/>
                <a:ext cx="103608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8294FA-609E-970B-DC28-614986F39905}"/>
                  </a:ext>
                </a:extLst>
              </p14:cNvPr>
              <p14:cNvContentPartPr/>
              <p14:nvPr/>
            </p14:nvContentPartPr>
            <p14:xfrm>
              <a:off x="13989720" y="7062240"/>
              <a:ext cx="538920" cy="138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8294FA-609E-970B-DC28-614986F399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27080" y="6999240"/>
                <a:ext cx="664560" cy="151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A662086-7294-8A7F-B42D-89675B3879B1}"/>
              </a:ext>
            </a:extLst>
          </p:cNvPr>
          <p:cNvGrpSpPr/>
          <p:nvPr/>
        </p:nvGrpSpPr>
        <p:grpSpPr>
          <a:xfrm>
            <a:off x="12336638" y="7558630"/>
            <a:ext cx="2294640" cy="778010"/>
            <a:chOff x="12336638" y="7558630"/>
            <a:chExt cx="2294640" cy="7780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A4FA57-3716-689B-0454-F185A8FAEA4B}"/>
                    </a:ext>
                  </a:extLst>
                </p14:cNvPr>
                <p14:cNvContentPartPr/>
                <p14:nvPr/>
              </p14:nvContentPartPr>
              <p14:xfrm>
                <a:off x="14310120" y="833628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A4FA57-3716-689B-0454-F185A8FAEA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47120" y="82732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D58B17-E754-9CAD-9EC4-EFDE884D87DE}"/>
                    </a:ext>
                  </a:extLst>
                </p14:cNvPr>
                <p14:cNvContentPartPr/>
                <p14:nvPr/>
              </p14:nvContentPartPr>
              <p14:xfrm>
                <a:off x="13598400" y="8031720"/>
                <a:ext cx="742680" cy="12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D58B17-E754-9CAD-9EC4-EFDE884D87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35760" y="7968720"/>
                  <a:ext cx="868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A50D8A-1240-8723-BBB8-E2AD85EC9658}"/>
                    </a:ext>
                  </a:extLst>
                </p14:cNvPr>
                <p14:cNvContentPartPr/>
                <p14:nvPr/>
              </p14:nvContentPartPr>
              <p14:xfrm>
                <a:off x="12336638" y="7558630"/>
                <a:ext cx="2294640" cy="704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A50D8A-1240-8723-BBB8-E2AD85EC96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273638" y="7495630"/>
                  <a:ext cx="2420280" cy="83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64FFFD-8825-5DCE-F859-2E55AB95E760}"/>
                  </a:ext>
                </a:extLst>
              </p14:cNvPr>
              <p14:cNvContentPartPr/>
              <p14:nvPr/>
            </p14:nvContentPartPr>
            <p14:xfrm>
              <a:off x="12845678" y="7795870"/>
              <a:ext cx="347400" cy="654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64FFFD-8825-5DCE-F859-2E55AB95E7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83038" y="7732870"/>
                <a:ext cx="473040" cy="78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303" y="450294"/>
            <a:ext cx="109537" cy="109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84609" y="433507"/>
            <a:ext cx="827603" cy="143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781348" y="433507"/>
            <a:ext cx="3606522" cy="450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800" dirty="0">
              <a:latin typeface="Baskerville Old Face" panose="020206020805050203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62" y="1001982"/>
            <a:ext cx="7566251" cy="367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2946" y="4797662"/>
            <a:ext cx="13484507" cy="894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Context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The rapid growth of digital platforms has led to a surge in identity theft, making it a top-tier cybersecurity threat.</a:t>
            </a:r>
            <a:endParaRPr lang="en-US" sz="28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The Vulnerability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Traditional security (Passwords, OTPs) is static. Once credentials are stolen via phishing or malware, systems cannot distinguish between the owner and an attacker.</a:t>
            </a:r>
            <a:endParaRPr lang="en-US" sz="28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The Solution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Moving beyond "one-time" login security toward "continuous" authentication. This system monitors </a:t>
            </a:r>
            <a:r>
              <a:rPr lang="en-US" sz="2800" i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how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a user interacts with the application, not just </a:t>
            </a:r>
            <a:r>
              <a:rPr lang="en-US" sz="2800" i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what</a:t>
            </a:r>
            <a:r>
              <a:rPr lang="en-US" sz="28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credentials they provide.</a:t>
            </a:r>
            <a:endParaRPr lang="en-US" sz="2800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963243-1860-A893-F0E6-828F7DE196E3}"/>
                  </a:ext>
                </a:extLst>
              </p14:cNvPr>
              <p14:cNvContentPartPr/>
              <p14:nvPr/>
            </p14:nvContentPartPr>
            <p14:xfrm>
              <a:off x="13959878" y="7558578"/>
              <a:ext cx="824760" cy="660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963243-1860-A893-F0E6-828F7DE19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97238" y="7495938"/>
                <a:ext cx="950400" cy="78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C8D2FBD-0E09-6DA3-8381-B78FEBC7E948}"/>
              </a:ext>
            </a:extLst>
          </p:cNvPr>
          <p:cNvGrpSpPr/>
          <p:nvPr/>
        </p:nvGrpSpPr>
        <p:grpSpPr>
          <a:xfrm>
            <a:off x="12744158" y="7526898"/>
            <a:ext cx="1931040" cy="877680"/>
            <a:chOff x="12744158" y="7526898"/>
            <a:chExt cx="1931040" cy="87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F83607-74EE-189D-1E16-92FFB189166C}"/>
                    </a:ext>
                  </a:extLst>
                </p14:cNvPr>
                <p14:cNvContentPartPr/>
                <p14:nvPr/>
              </p14:nvContentPartPr>
              <p14:xfrm>
                <a:off x="12744158" y="7724178"/>
                <a:ext cx="1831680" cy="47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F83607-74EE-189D-1E16-92FFB18916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81158" y="7661538"/>
                  <a:ext cx="19573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579DC7-7EAF-9EB8-AF52-2B6D346C990D}"/>
                    </a:ext>
                  </a:extLst>
                </p14:cNvPr>
                <p14:cNvContentPartPr/>
                <p14:nvPr/>
              </p14:nvContentPartPr>
              <p14:xfrm>
                <a:off x="13873118" y="7533738"/>
                <a:ext cx="797040" cy="21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579DC7-7EAF-9EB8-AF52-2B6D346C99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10118" y="7470738"/>
                  <a:ext cx="922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214263-20CC-A828-D5E0-6D967E66FE0E}"/>
                    </a:ext>
                  </a:extLst>
                </p14:cNvPr>
                <p14:cNvContentPartPr/>
                <p14:nvPr/>
              </p14:nvContentPartPr>
              <p14:xfrm>
                <a:off x="13802918" y="7526898"/>
                <a:ext cx="872280" cy="56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214263-20CC-A828-D5E0-6D967E66FE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40278" y="7464258"/>
                  <a:ext cx="9979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13112F-A58A-90E4-B683-4F8AF52B06D0}"/>
                    </a:ext>
                  </a:extLst>
                </p14:cNvPr>
                <p14:cNvContentPartPr/>
                <p14:nvPr/>
              </p14:nvContentPartPr>
              <p14:xfrm>
                <a:off x="13899758" y="7911018"/>
                <a:ext cx="166680" cy="10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13112F-A58A-90E4-B683-4F8AF52B06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37118" y="7848378"/>
                  <a:ext cx="29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0DDFE7-4696-BB42-FFB9-33130B88C34F}"/>
                    </a:ext>
                  </a:extLst>
                </p14:cNvPr>
                <p14:cNvContentPartPr/>
                <p14:nvPr/>
              </p14:nvContentPartPr>
              <p14:xfrm>
                <a:off x="14104598" y="7539498"/>
                <a:ext cx="414360" cy="86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0DDFE7-4696-BB42-FFB9-33130B88C3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41958" y="7476498"/>
                  <a:ext cx="540000" cy="99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2320" y="14586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Existing System 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558336"/>
            <a:ext cx="13113782" cy="1733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Current Mechanism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Relies on single-point verification (Passwords, CAPTCHA, or OTP).</a:t>
            </a:r>
          </a:p>
          <a:p>
            <a:pPr algn="l">
              <a:buSzPct val="100000"/>
            </a:pP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Limitations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No monitoring after the initial login.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Vulnerable to session hijacking and credential theft.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Lacks the ability to detect human-specific nuances like typing rhythm or movement patterns.</a:t>
            </a:r>
            <a:endParaRPr lang="en-US" sz="3600" dirty="0">
              <a:latin typeface="Bell MT" panose="0202050306030502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13E55F-79DD-CC28-57BE-48885DAC13CD}"/>
              </a:ext>
            </a:extLst>
          </p:cNvPr>
          <p:cNvGrpSpPr/>
          <p:nvPr/>
        </p:nvGrpSpPr>
        <p:grpSpPr>
          <a:xfrm>
            <a:off x="12429337" y="7744229"/>
            <a:ext cx="2192760" cy="347400"/>
            <a:chOff x="12429337" y="7744229"/>
            <a:chExt cx="21927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80DCBA-FEB4-935E-383E-B1D65EC07049}"/>
                    </a:ext>
                  </a:extLst>
                </p14:cNvPr>
                <p14:cNvContentPartPr/>
                <p14:nvPr/>
              </p14:nvContentPartPr>
              <p14:xfrm>
                <a:off x="12429337" y="7788149"/>
                <a:ext cx="2192760" cy="28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80DCBA-FEB4-935E-383E-B1D65EC070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66697" y="7725509"/>
                  <a:ext cx="2318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027E1C-2D9F-8A87-859A-B0ABB05D369F}"/>
                    </a:ext>
                  </a:extLst>
                </p14:cNvPr>
                <p14:cNvContentPartPr/>
                <p14:nvPr/>
              </p14:nvContentPartPr>
              <p14:xfrm>
                <a:off x="12728497" y="7789589"/>
                <a:ext cx="1473840" cy="5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027E1C-2D9F-8A87-859A-B0ABB05D36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65857" y="7726949"/>
                  <a:ext cx="1599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23F4B2-DD64-63FD-D570-9DAE30ABA853}"/>
                    </a:ext>
                  </a:extLst>
                </p14:cNvPr>
                <p14:cNvContentPartPr/>
                <p14:nvPr/>
              </p14:nvContentPartPr>
              <p14:xfrm>
                <a:off x="13633897" y="7744229"/>
                <a:ext cx="987120" cy="34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23F4B2-DD64-63FD-D570-9DAE30ABA8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71257" y="7681229"/>
                  <a:ext cx="1112760" cy="47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043" y="0"/>
            <a:ext cx="485435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93884"/>
            <a:ext cx="560808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Our Proposed Solution</a:t>
            </a:r>
            <a:endParaRPr lang="en-US" sz="4800" dirty="0">
              <a:latin typeface="Bell MT" panose="020205030603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5808" y="1455539"/>
            <a:ext cx="765238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Overview</a:t>
            </a: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An advanced security layer that uses behavioral profiling to verify identity throughout the session.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2521148"/>
            <a:ext cx="1065490" cy="12786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20848" y="2734151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 Login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20848" y="3210282"/>
            <a:ext cx="637734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Username, password, OTP verification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8" y="3799761"/>
            <a:ext cx="1065490" cy="12786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20848" y="4012763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Behavioral Profiling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20848" y="4488894"/>
            <a:ext cx="637734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Analyze typing, mouse, device patterns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5078373"/>
            <a:ext cx="1065490" cy="12786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20848" y="529137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Continuous Monitoring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020848" y="5767507"/>
            <a:ext cx="637734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Real-time threat detection throughout session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8" y="6356985"/>
            <a:ext cx="1065490" cy="12786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20848" y="6569988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Instant Response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020848" y="7046119"/>
            <a:ext cx="637734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Alert, verify, or block suspicious activity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3082"/>
            <a:ext cx="81218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Behavioral Profiling Parameters 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42998" y="20367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4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system</a:t>
            </a:r>
            <a:r>
              <a:rPr lang="en-US" sz="32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creates a "Digital Signature" for users based on: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7286" y="3145851"/>
            <a:ext cx="13113782" cy="13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Keystroke Dynamics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Timing and rhythm of typing.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Interaction Patterns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Mouse clicks and movement trajectories.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Environmental Data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IP address, geo-location, and device/browser specifics.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Temporal Habits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: Common login times and navigation routes.</a:t>
            </a:r>
            <a:endParaRPr lang="en-US" sz="3600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7248D7-62F9-9083-B372-AF7E9265D932}"/>
                  </a:ext>
                </a:extLst>
              </p14:cNvPr>
              <p14:cNvContentPartPr/>
              <p14:nvPr/>
            </p14:nvContentPartPr>
            <p14:xfrm>
              <a:off x="12778177" y="7481069"/>
              <a:ext cx="1475280" cy="36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7248D7-62F9-9083-B372-AF7E9265D9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5177" y="7418069"/>
                <a:ext cx="160092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0CF1A23-CF05-CC89-8F6D-5069D7F269F1}"/>
                  </a:ext>
                </a:extLst>
              </p14:cNvPr>
              <p14:cNvContentPartPr/>
              <p14:nvPr/>
            </p14:nvContentPartPr>
            <p14:xfrm>
              <a:off x="12473977" y="7684109"/>
              <a:ext cx="1397160" cy="61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0CF1A23-CF05-CC89-8F6D-5069D7F269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0977" y="7621469"/>
                <a:ext cx="152280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06CE49-EEFF-1452-CDDB-E9899161DDF3}"/>
                  </a:ext>
                </a:extLst>
              </p14:cNvPr>
              <p14:cNvContentPartPr/>
              <p14:nvPr/>
            </p14:nvContentPartPr>
            <p14:xfrm>
              <a:off x="13769617" y="7812629"/>
              <a:ext cx="822600" cy="284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06CE49-EEFF-1452-CDDB-E9899161DD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06617" y="7749629"/>
                <a:ext cx="9482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2A8A113-7AF9-E31B-125A-93D224181A54}"/>
              </a:ext>
            </a:extLst>
          </p:cNvPr>
          <p:cNvGrpSpPr/>
          <p:nvPr/>
        </p:nvGrpSpPr>
        <p:grpSpPr>
          <a:xfrm>
            <a:off x="12639217" y="7482509"/>
            <a:ext cx="2316240" cy="801360"/>
            <a:chOff x="12639217" y="7482509"/>
            <a:chExt cx="2316240" cy="80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24EE74-BA76-29D9-033F-4578FEF36207}"/>
                    </a:ext>
                  </a:extLst>
                </p14:cNvPr>
                <p14:cNvContentPartPr/>
                <p14:nvPr/>
              </p14:nvContentPartPr>
              <p14:xfrm>
                <a:off x="12940177" y="7704269"/>
                <a:ext cx="1350360" cy="412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24EE74-BA76-29D9-033F-4578FEF362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77537" y="7641269"/>
                  <a:ext cx="14760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A1290E-29AA-2884-1483-82C206502930}"/>
                    </a:ext>
                  </a:extLst>
                </p14:cNvPr>
                <p14:cNvContentPartPr/>
                <p14:nvPr/>
              </p14:nvContentPartPr>
              <p14:xfrm>
                <a:off x="12639217" y="7482509"/>
                <a:ext cx="923760" cy="65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A1290E-29AA-2884-1483-82C2065029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576217" y="7419869"/>
                  <a:ext cx="1049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D502C0-BEE2-88D4-B934-B4875D3C4310}"/>
                    </a:ext>
                  </a:extLst>
                </p14:cNvPr>
                <p14:cNvContentPartPr/>
                <p14:nvPr/>
              </p14:nvContentPartPr>
              <p14:xfrm>
                <a:off x="13383337" y="7881749"/>
                <a:ext cx="1050120" cy="23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D502C0-BEE2-88D4-B934-B4875D3C43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20697" y="7819109"/>
                  <a:ext cx="1175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2CA5E0-6858-6997-1A18-76A89590830E}"/>
                    </a:ext>
                  </a:extLst>
                </p14:cNvPr>
                <p14:cNvContentPartPr/>
                <p14:nvPr/>
              </p14:nvContentPartPr>
              <p14:xfrm>
                <a:off x="14065177" y="7847189"/>
                <a:ext cx="195120" cy="1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2CA5E0-6858-6997-1A18-76A8959083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02177" y="7784549"/>
                  <a:ext cx="320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89756A-5E18-88BC-B261-D0BD1163F99B}"/>
                    </a:ext>
                  </a:extLst>
                </p14:cNvPr>
                <p14:cNvContentPartPr/>
                <p14:nvPr/>
              </p14:nvContentPartPr>
              <p14:xfrm>
                <a:off x="13719937" y="7708589"/>
                <a:ext cx="1235520" cy="57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89756A-5E18-88BC-B261-D0BD1163F9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657297" y="7645949"/>
                  <a:ext cx="1361160" cy="700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967" y="494647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System Modules </a:t>
            </a:r>
          </a:p>
          <a:p>
            <a:pPr marL="0" indent="0">
              <a:lnSpc>
                <a:spcPts val="3150"/>
              </a:lnSpc>
              <a:buNone/>
            </a:pPr>
            <a:endParaRPr lang="en-US" sz="5400" b="1" dirty="0">
              <a:solidFill>
                <a:srgbClr val="2E3C4E"/>
              </a:solidFill>
              <a:latin typeface="Baskerville Old Face" panose="02020602080505020303" pitchFamily="18" charset="0"/>
            </a:endParaRPr>
          </a:p>
          <a:p>
            <a:pPr marL="0" indent="0">
              <a:lnSpc>
                <a:spcPts val="3150"/>
              </a:lnSpc>
              <a:buNone/>
            </a:pPr>
            <a:r>
              <a:rPr lang="en-US" sz="2800" b="1" dirty="0">
                <a:latin typeface="Bell MT" panose="02020503060305020303" pitchFamily="18" charset="0"/>
              </a:rPr>
              <a:t>1.User Registration &amp; Authentication Module</a:t>
            </a:r>
          </a:p>
          <a:p>
            <a:pPr marL="285750" indent="-28575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</a:rPr>
              <a:t>Enables secure user registration and login.</a:t>
            </a:r>
          </a:p>
          <a:p>
            <a:pPr marL="285750" indent="-28575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</a:rPr>
              <a:t>Integrates OTP/CAPTCHA for enhanced security.</a:t>
            </a:r>
          </a:p>
          <a:p>
            <a:pPr algn="l">
              <a:lnSpc>
                <a:spcPts val="3150"/>
              </a:lnSpc>
            </a:pPr>
            <a:r>
              <a:rPr lang="en-US" sz="2800" b="1" dirty="0">
                <a:latin typeface="Bell MT" panose="02020503060305020303" pitchFamily="18" charset="0"/>
              </a:rPr>
              <a:t>2.Behavioral Analysis &amp; Profile Management Module</a:t>
            </a:r>
          </a:p>
          <a:p>
            <a:pPr marL="285750" indent="-28575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</a:rPr>
              <a:t>Collects user behavioral data such as typing speed, keystroke patterns, login time, </a:t>
            </a:r>
          </a:p>
          <a:p>
            <a:pPr algn="l"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IP address, device, browser and location.</a:t>
            </a:r>
          </a:p>
          <a:p>
            <a:pPr marL="285750" indent="-28575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</a:rPr>
              <a:t>Creates and maintains individual user behavioral profiles</a:t>
            </a:r>
            <a:r>
              <a:rPr lang="en-US" sz="1600" dirty="0">
                <a:latin typeface="Bell MT" panose="02020503060305020303" pitchFamily="18" charset="0"/>
              </a:rPr>
              <a:t>. </a:t>
            </a:r>
          </a:p>
          <a:p>
            <a:pPr>
              <a:lnSpc>
                <a:spcPts val="3150"/>
              </a:lnSpc>
            </a:pPr>
            <a:r>
              <a:rPr lang="en-US" sz="2800" b="1" dirty="0">
                <a:latin typeface="Bell MT" panose="02020503060305020303" pitchFamily="18" charset="0"/>
              </a:rPr>
              <a:t>3.Identity Theft Detection Module 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    Compares real-time behavior with stored profiles.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    Identifies abnormal or suspicious activities</a:t>
            </a:r>
            <a:r>
              <a:rPr lang="en-US" sz="1600" dirty="0">
                <a:latin typeface="Bell MT" panose="02020503060305020303" pitchFamily="18" charset="0"/>
              </a:rPr>
              <a:t>.</a:t>
            </a:r>
          </a:p>
          <a:p>
            <a:pPr>
              <a:lnSpc>
                <a:spcPts val="3150"/>
              </a:lnSpc>
            </a:pPr>
            <a:r>
              <a:rPr lang="en-US" sz="2800" b="1" dirty="0">
                <a:latin typeface="Bell MT" panose="02020503060305020303" pitchFamily="18" charset="0"/>
              </a:rPr>
              <a:t>4.Alert &amp; Response Module 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</a:t>
            </a:r>
            <a:r>
              <a:rPr lang="en-US" sz="2000" dirty="0"/>
              <a:t>    </a:t>
            </a:r>
            <a:r>
              <a:rPr lang="en-US" sz="2000" dirty="0">
                <a:latin typeface="Bell MT" panose="02020503060305020303" pitchFamily="18" charset="0"/>
              </a:rPr>
              <a:t>Sends alerts for suspicious behavior. 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   Triggers OTP re-verification or session termination</a:t>
            </a:r>
            <a:r>
              <a:rPr lang="en-US" sz="1600" dirty="0">
                <a:latin typeface="Bell MT" panose="02020503060305020303" pitchFamily="18" charset="0"/>
              </a:rPr>
              <a:t>.</a:t>
            </a:r>
          </a:p>
          <a:p>
            <a:pPr>
              <a:lnSpc>
                <a:spcPts val="3150"/>
              </a:lnSpc>
            </a:pPr>
            <a:r>
              <a:rPr lang="en-US" sz="2800" b="1" dirty="0">
                <a:latin typeface="Bell MT" panose="02020503060305020303" pitchFamily="18" charset="0"/>
              </a:rPr>
              <a:t>5.Admin Module 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   Displays suspicious login and activity reports.</a:t>
            </a:r>
          </a:p>
          <a:p>
            <a:pPr>
              <a:lnSpc>
                <a:spcPts val="3150"/>
              </a:lnSpc>
            </a:pPr>
            <a:r>
              <a:rPr lang="en-US" sz="2000" dirty="0">
                <a:latin typeface="Bell MT" panose="02020503060305020303" pitchFamily="18" charset="0"/>
              </a:rPr>
              <a:t>•   Allows admin to manage users and accounts. </a:t>
            </a:r>
          </a:p>
          <a:p>
            <a:pPr algn="l">
              <a:lnSpc>
                <a:spcPts val="3150"/>
              </a:lnSpc>
            </a:pPr>
            <a:endParaRPr lang="en-US" sz="2000" dirty="0">
              <a:latin typeface="Bell MT" panose="02020503060305020303" pitchFamily="18" charset="0"/>
            </a:endParaRPr>
          </a:p>
          <a:p>
            <a:pPr algn="l">
              <a:lnSpc>
                <a:spcPts val="3150"/>
              </a:lnSpc>
            </a:pPr>
            <a:endParaRPr lang="en-US" sz="1600" dirty="0">
              <a:latin typeface="Bell MT" panose="02020503060305020303" pitchFamily="18" charset="0"/>
            </a:endParaRPr>
          </a:p>
          <a:p>
            <a:pPr algn="l">
              <a:lnSpc>
                <a:spcPts val="3150"/>
              </a:lnSpc>
            </a:pPr>
            <a:endParaRPr lang="en-US" sz="1600" dirty="0">
              <a:latin typeface="Bell MT" panose="02020503060305020303" pitchFamily="18" charset="0"/>
            </a:endParaRPr>
          </a:p>
          <a:p>
            <a:pPr marL="571500" indent="-5715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Baskerville Old Face" panose="0202060208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852142" y="1753076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950" dirty="0">
              <a:latin typeface="Bell MT" panose="02020503060305020303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42" y="1946672"/>
            <a:ext cx="4313158" cy="15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0030" y="1226389"/>
            <a:ext cx="161698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40030" y="1572311"/>
            <a:ext cx="4313158" cy="691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52142" y="2934351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950" dirty="0">
              <a:latin typeface="Bell MT" panose="02020503060305020303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42" y="3115684"/>
            <a:ext cx="4313158" cy="152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57967" y="1375714"/>
            <a:ext cx="1657826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2800" b="1" dirty="0">
              <a:solidFill>
                <a:srgbClr val="384653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41277" y="3330272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440030" y="3200576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162614" y="3095112"/>
            <a:ext cx="4313158" cy="307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42" y="4563484"/>
            <a:ext cx="4313158" cy="15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40030" y="4061696"/>
            <a:ext cx="187916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1504057" y="4401679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504057" y="4717432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504057" y="5035984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2852142" y="5700530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950" dirty="0">
              <a:latin typeface="Bell MT" panose="02020503060305020303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42" y="5857336"/>
            <a:ext cx="4313158" cy="1524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80868" y="5556631"/>
            <a:ext cx="161698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504057" y="5900603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1504057" y="6190936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504057" y="6502708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20" y="1995726"/>
            <a:ext cx="4313158" cy="1524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329961" y="6088835"/>
            <a:ext cx="1716881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315200" y="1726466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7315200" y="1978110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30" name="Text 23"/>
          <p:cNvSpPr/>
          <p:nvPr/>
        </p:nvSpPr>
        <p:spPr>
          <a:xfrm>
            <a:off x="7315200" y="2231560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7472720" y="3011028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950" dirty="0">
              <a:latin typeface="Bell MT" panose="02020503060305020303" pitchFamily="18" charset="0"/>
            </a:endParaRPr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20" y="3229150"/>
            <a:ext cx="4313158" cy="1524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311806" y="2692241"/>
            <a:ext cx="161698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34" name="Text 26"/>
          <p:cNvSpPr/>
          <p:nvPr/>
        </p:nvSpPr>
        <p:spPr>
          <a:xfrm>
            <a:off x="7315200" y="3033471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35" name="Text 27"/>
          <p:cNvSpPr/>
          <p:nvPr/>
        </p:nvSpPr>
        <p:spPr>
          <a:xfrm>
            <a:off x="7315200" y="3336455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36" name="Text 28"/>
          <p:cNvSpPr/>
          <p:nvPr/>
        </p:nvSpPr>
        <p:spPr>
          <a:xfrm>
            <a:off x="7315200" y="3629143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20" y="4510739"/>
            <a:ext cx="4313158" cy="15240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7315200" y="4097751"/>
            <a:ext cx="161698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40" name="Text 31"/>
          <p:cNvSpPr/>
          <p:nvPr/>
        </p:nvSpPr>
        <p:spPr>
          <a:xfrm>
            <a:off x="7315200" y="4473124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41" name="Text 32"/>
          <p:cNvSpPr/>
          <p:nvPr/>
        </p:nvSpPr>
        <p:spPr>
          <a:xfrm>
            <a:off x="7311806" y="4750286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42" name="Text 33"/>
          <p:cNvSpPr/>
          <p:nvPr/>
        </p:nvSpPr>
        <p:spPr>
          <a:xfrm>
            <a:off x="7311806" y="5027448"/>
            <a:ext cx="431315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5561F27-1423-55BE-8F9D-9A27045801BC}"/>
                  </a:ext>
                </a:extLst>
              </p14:cNvPr>
              <p14:cNvContentPartPr/>
              <p14:nvPr/>
            </p14:nvContentPartPr>
            <p14:xfrm>
              <a:off x="13166977" y="7568877"/>
              <a:ext cx="1031400" cy="435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5561F27-1423-55BE-8F9D-9A27045801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337" y="7506237"/>
                <a:ext cx="1157040" cy="56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5E0799F6-0A8C-2BDD-1394-017038230252}"/>
              </a:ext>
            </a:extLst>
          </p:cNvPr>
          <p:cNvGrpSpPr/>
          <p:nvPr/>
        </p:nvGrpSpPr>
        <p:grpSpPr>
          <a:xfrm>
            <a:off x="12334297" y="7374837"/>
            <a:ext cx="2494080" cy="993632"/>
            <a:chOff x="12334297" y="7374837"/>
            <a:chExt cx="2494080" cy="9936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205D2B-5052-0828-3835-B3A56CB9A3AB}"/>
                    </a:ext>
                  </a:extLst>
                </p14:cNvPr>
                <p14:cNvContentPartPr/>
                <p14:nvPr/>
              </p14:nvContentPartPr>
              <p14:xfrm>
                <a:off x="12385057" y="7753589"/>
                <a:ext cx="1813320" cy="38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205D2B-5052-0828-3835-B3A56CB9A3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22057" y="7690589"/>
                  <a:ext cx="19389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69D156-082F-00F7-6AAF-5C835392D88A}"/>
                    </a:ext>
                  </a:extLst>
                </p14:cNvPr>
                <p14:cNvContentPartPr/>
                <p14:nvPr/>
              </p14:nvContentPartPr>
              <p14:xfrm>
                <a:off x="12334297" y="7754669"/>
                <a:ext cx="130104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69D156-082F-00F7-6AAF-5C835392D8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71297" y="7692029"/>
                  <a:ext cx="1426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4439F8-0A01-DDF6-2C82-811053A2150E}"/>
                    </a:ext>
                  </a:extLst>
                </p14:cNvPr>
                <p14:cNvContentPartPr/>
                <p14:nvPr/>
              </p14:nvContentPartPr>
              <p14:xfrm>
                <a:off x="12545977" y="7638029"/>
                <a:ext cx="1334520" cy="52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4439F8-0A01-DDF6-2C82-811053A215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82977" y="7575029"/>
                  <a:ext cx="14601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B15904-C4E8-779A-02D1-3521909D5119}"/>
                    </a:ext>
                  </a:extLst>
                </p14:cNvPr>
                <p14:cNvContentPartPr/>
                <p14:nvPr/>
              </p14:nvContentPartPr>
              <p14:xfrm>
                <a:off x="14144017" y="8277389"/>
                <a:ext cx="22680" cy="9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B15904-C4E8-779A-02D1-3521909D51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81377" y="8214749"/>
                  <a:ext cx="148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1DC661-B8AF-4A62-4C1F-97303B350093}"/>
                    </a:ext>
                  </a:extLst>
                </p14:cNvPr>
                <p14:cNvContentPartPr/>
                <p14:nvPr/>
              </p14:nvContentPartPr>
              <p14:xfrm>
                <a:off x="13700857" y="7925997"/>
                <a:ext cx="6231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1DC661-B8AF-4A62-4C1F-97303B3500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37857" y="7863357"/>
                  <a:ext cx="748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D7E22A-F495-68C0-B9B0-BA9EBB331ADE}"/>
                    </a:ext>
                  </a:extLst>
                </p14:cNvPr>
                <p14:cNvContentPartPr/>
                <p14:nvPr/>
              </p14:nvContentPartPr>
              <p14:xfrm>
                <a:off x="13146097" y="7374837"/>
                <a:ext cx="1682280" cy="937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D7E22A-F495-68C0-B9B0-BA9EBB331A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83457" y="7312197"/>
                  <a:ext cx="1807920" cy="10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11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7205" y="29328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413" y="3997267"/>
            <a:ext cx="13113782" cy="13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Develop a secure C# </a:t>
            </a:r>
            <a:r>
              <a:rPr lang="en-US" sz="3600" u="sng" dirty="0">
                <a:solidFill>
                  <a:srgbClr val="359DDF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Web Forms-based system.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Maintain individual behavioral profiles for all registered users.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Detect and prevent unauthorized access in real time, even post-login.</a:t>
            </a:r>
            <a:endParaRPr lang="en-US" sz="3600" dirty="0">
              <a:latin typeface="Bell MT" panose="02020503060305020303" pitchFamily="18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Generate alerts and provide an administrative module for security r</a:t>
            </a:r>
            <a:endParaRPr lang="en-US" sz="3600" dirty="0">
              <a:latin typeface="Bell MT" panose="020205030603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651585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5312926" y="651585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67543" y="651585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1B9F08-6027-1423-3FA7-74BF2093884D}"/>
                  </a:ext>
                </a:extLst>
              </p14:cNvPr>
              <p14:cNvContentPartPr/>
              <p14:nvPr/>
            </p14:nvContentPartPr>
            <p14:xfrm>
              <a:off x="13125217" y="7812629"/>
              <a:ext cx="1274040" cy="26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1B9F08-6027-1423-3FA7-74BF209388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2577" y="7749989"/>
                <a:ext cx="139968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031D0-FC19-2F49-ED68-65CA060395B7}"/>
              </a:ext>
            </a:extLst>
          </p:cNvPr>
          <p:cNvGrpSpPr/>
          <p:nvPr/>
        </p:nvGrpSpPr>
        <p:grpSpPr>
          <a:xfrm>
            <a:off x="12718057" y="7532549"/>
            <a:ext cx="2805840" cy="687600"/>
            <a:chOff x="12718057" y="7532549"/>
            <a:chExt cx="280584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9399C7-C64C-95DE-3C17-156FBA320F38}"/>
                    </a:ext>
                  </a:extLst>
                </p14:cNvPr>
                <p14:cNvContentPartPr/>
                <p14:nvPr/>
              </p14:nvContentPartPr>
              <p14:xfrm>
                <a:off x="12718057" y="7706429"/>
                <a:ext cx="2272320" cy="31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9399C7-C64C-95DE-3C17-156FBA320F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55417" y="7643789"/>
                  <a:ext cx="2397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2D66C0-6BF4-0180-D780-B0FAD133A674}"/>
                    </a:ext>
                  </a:extLst>
                </p14:cNvPr>
                <p14:cNvContentPartPr/>
                <p14:nvPr/>
              </p14:nvContentPartPr>
              <p14:xfrm>
                <a:off x="12958537" y="7532549"/>
                <a:ext cx="2565360" cy="687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2D66C0-6BF4-0180-D780-B0FAD133A6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95897" y="7469549"/>
                  <a:ext cx="269100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E68A46-5ED6-605F-7893-E0C86E430605}"/>
                    </a:ext>
                  </a:extLst>
                </p14:cNvPr>
                <p14:cNvContentPartPr/>
                <p14:nvPr/>
              </p14:nvContentPartPr>
              <p14:xfrm>
                <a:off x="12893017" y="7835669"/>
                <a:ext cx="1251360" cy="1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E68A46-5ED6-605F-7893-E0C86E4306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0017" y="7773029"/>
                  <a:ext cx="1377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FD10B5-228D-6F7C-7370-CC25A928BEC3}"/>
                    </a:ext>
                  </a:extLst>
                </p14:cNvPr>
                <p14:cNvContentPartPr/>
                <p14:nvPr/>
              </p14:nvContentPartPr>
              <p14:xfrm>
                <a:off x="13066897" y="7777709"/>
                <a:ext cx="1613880" cy="34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FD10B5-228D-6F7C-7370-CC25A928BE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004257" y="7714709"/>
                  <a:ext cx="1739520" cy="47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498174"/>
            <a:ext cx="62006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Baskerville Old Face" panose="02020602080505020303" pitchFamily="18" charset="0"/>
                <a:ea typeface="Barlow Bold" pitchFamily="34" charset="-122"/>
                <a:cs typeface="Barlow Bold" pitchFamily="34" charset="-120"/>
              </a:rPr>
              <a:t>Technical Specifications</a:t>
            </a:r>
            <a:endParaRPr lang="en-US" sz="6000" dirty="0">
              <a:latin typeface="Baskerville Old Face" panose="0202060208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5364" y="1591326"/>
            <a:ext cx="367117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Hardware Requirements</a:t>
            </a:r>
            <a:endParaRPr lang="en-US" sz="3600" dirty="0">
              <a:latin typeface="Bell MT" panose="02020503060305020303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8078" y="2385476"/>
            <a:ext cx="3037999" cy="1760339"/>
          </a:xfrm>
          <a:prstGeom prst="roundRect">
            <a:avLst>
              <a:gd name="adj" fmla="val 1846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65132" y="2617481"/>
            <a:ext cx="25438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Processor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39297" y="3190290"/>
            <a:ext cx="254388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Intel Core i3 or higher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5263" y="2398950"/>
            <a:ext cx="3037999" cy="1760339"/>
          </a:xfrm>
          <a:prstGeom prst="roundRect">
            <a:avLst>
              <a:gd name="adj" fmla="val 1846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59938" y="2619882"/>
            <a:ext cx="25438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Hard Disk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208740" y="3193554"/>
            <a:ext cx="254388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500 GB SSD or higher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81170" y="4512412"/>
            <a:ext cx="6292572" cy="1413629"/>
          </a:xfrm>
          <a:prstGeom prst="roundRect">
            <a:avLst>
              <a:gd name="adj" fmla="val 22990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76743" y="47859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Memory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39297" y="5293894"/>
            <a:ext cx="57984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8 GB 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RAM</a:t>
            </a:r>
            <a:r>
              <a:rPr lang="en-US" sz="24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or more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56659" y="1594157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ell MT" panose="02020503060305020303" pitchFamily="18" charset="0"/>
                <a:ea typeface="Barlow Bold" pitchFamily="34" charset="-122"/>
                <a:cs typeface="Barlow Bold" pitchFamily="34" charset="-120"/>
              </a:rPr>
              <a:t>Software Stack</a:t>
            </a:r>
            <a:endParaRPr lang="en-US" sz="3600" dirty="0">
              <a:latin typeface="Bell MT" panose="02020503060305020303" pitchFamily="18" charset="0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21" y="6092380"/>
            <a:ext cx="49283" cy="75438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725777" y="2368405"/>
            <a:ext cx="27333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OS: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Windows 11, 64-bit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985" y="2337911"/>
            <a:ext cx="60960" cy="75438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0977563" y="2337911"/>
            <a:ext cx="27334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Language: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C# (.NET Core 7.0+)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57776" y="3142831"/>
            <a:ext cx="45719" cy="75438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725777" y="3113023"/>
            <a:ext cx="27333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Frontend: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HTML5, CSS, JavaScript, Angular 16+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04" y="3622722"/>
            <a:ext cx="60960" cy="7543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77562" y="3617807"/>
            <a:ext cx="27334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Backend: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ASP.NET Core, .NET Core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00" y="4743079"/>
            <a:ext cx="60960" cy="75438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72424" y="4698218"/>
            <a:ext cx="27333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Database: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SQL Server 2019 / MySQL 8.0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505" y="5090059"/>
            <a:ext cx="60960" cy="7543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977561" y="5075408"/>
            <a:ext cx="27334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IDE: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Visual Studio 2022, Visual Studio Code</a:t>
            </a: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0000" y="2396592"/>
            <a:ext cx="45719" cy="40767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781466" y="5978114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AI/ML:</a:t>
            </a: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Python 3.11+,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TensorFlow/PyTorch</a:t>
            </a:r>
            <a:endParaRPr lang="en-US" sz="2000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410E05-9F38-8FDF-EC32-D0337F64340E}"/>
                  </a:ext>
                </a:extLst>
              </p14:cNvPr>
              <p14:cNvContentPartPr/>
              <p14:nvPr/>
            </p14:nvContentPartPr>
            <p14:xfrm>
              <a:off x="12138097" y="7728029"/>
              <a:ext cx="2598840" cy="445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410E05-9F38-8FDF-EC32-D0337F6434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5097" y="7665029"/>
                <a:ext cx="27244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897AE9-0956-F2C6-0FD2-43E3BAF4030C}"/>
                  </a:ext>
                </a:extLst>
              </p14:cNvPr>
              <p14:cNvContentPartPr/>
              <p14:nvPr/>
            </p14:nvContentPartPr>
            <p14:xfrm>
              <a:off x="13958617" y="7883549"/>
              <a:ext cx="374040" cy="343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897AE9-0956-F2C6-0FD2-43E3BAF403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95977" y="7820549"/>
                <a:ext cx="499680" cy="46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634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Baskerville Old Face</vt:lpstr>
      <vt:lpstr>Arial</vt:lpstr>
      <vt:lpstr>Bell MT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snehakumar2006@outlook.com</cp:lastModifiedBy>
  <cp:revision>5</cp:revision>
  <dcterms:created xsi:type="dcterms:W3CDTF">2026-02-01T09:35:30Z</dcterms:created>
  <dcterms:modified xsi:type="dcterms:W3CDTF">2026-02-02T07:22:56Z</dcterms:modified>
</cp:coreProperties>
</file>